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0" r:id="rId5"/>
    <p:sldMasterId id="214748368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</p:sldIdLst>
  <p:sldSz cy="5143500" cx="9144000"/>
  <p:notesSz cx="6858000" cy="9144000"/>
  <p:embeddedFontLst>
    <p:embeddedFont>
      <p:font typeface="Fira Sans Extra Condensed Medium"/>
      <p:regular r:id="rId32"/>
      <p:bold r:id="rId33"/>
      <p:italic r:id="rId34"/>
      <p:boldItalic r:id="rId35"/>
    </p:embeddedFont>
    <p:embeddedFont>
      <p:font typeface="Fira Sans Medium"/>
      <p:regular r:id="rId36"/>
      <p:bold r:id="rId37"/>
      <p:italic r:id="rId38"/>
      <p:boldItalic r:id="rId39"/>
    </p:embeddedFont>
    <p:embeddedFont>
      <p:font typeface="Fira Sans"/>
      <p:regular r:id="rId40"/>
      <p:bold r:id="rId41"/>
      <p:italic r:id="rId42"/>
      <p:boldItalic r:id="rId43"/>
    </p:embeddedFont>
    <p:embeddedFont>
      <p:font typeface="Fira Sans Extra Condensed"/>
      <p:regular r:id="rId44"/>
      <p:bold r:id="rId45"/>
      <p:italic r:id="rId46"/>
      <p:boldItalic r:id="rId4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64198435-950B-4F08-91D4-1557AB17CA23}">
  <a:tblStyle styleId="{64198435-950B-4F08-91D4-1557AB17CA2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FiraSans-regular.fntdata"/><Relationship Id="rId20" Type="http://schemas.openxmlformats.org/officeDocument/2006/relationships/slide" Target="slides/slide13.xml"/><Relationship Id="rId42" Type="http://schemas.openxmlformats.org/officeDocument/2006/relationships/font" Target="fonts/FiraSans-italic.fntdata"/><Relationship Id="rId41" Type="http://schemas.openxmlformats.org/officeDocument/2006/relationships/font" Target="fonts/FiraSans-bold.fntdata"/><Relationship Id="rId22" Type="http://schemas.openxmlformats.org/officeDocument/2006/relationships/slide" Target="slides/slide15.xml"/><Relationship Id="rId44" Type="http://schemas.openxmlformats.org/officeDocument/2006/relationships/font" Target="fonts/FiraSansExtraCondensed-regular.fntdata"/><Relationship Id="rId21" Type="http://schemas.openxmlformats.org/officeDocument/2006/relationships/slide" Target="slides/slide14.xml"/><Relationship Id="rId43" Type="http://schemas.openxmlformats.org/officeDocument/2006/relationships/font" Target="fonts/FiraSans-boldItalic.fntdata"/><Relationship Id="rId24" Type="http://schemas.openxmlformats.org/officeDocument/2006/relationships/slide" Target="slides/slide17.xml"/><Relationship Id="rId46" Type="http://schemas.openxmlformats.org/officeDocument/2006/relationships/font" Target="fonts/FiraSansExtraCondensed-italic.fntdata"/><Relationship Id="rId23" Type="http://schemas.openxmlformats.org/officeDocument/2006/relationships/slide" Target="slides/slide16.xml"/><Relationship Id="rId45" Type="http://schemas.openxmlformats.org/officeDocument/2006/relationships/font" Target="fonts/FiraSansExtraCondensed-bold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47" Type="http://schemas.openxmlformats.org/officeDocument/2006/relationships/font" Target="fonts/FiraSansExtraCondensed-boldItalic.fntdata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slide" Target="slides/slide2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11" Type="http://schemas.openxmlformats.org/officeDocument/2006/relationships/slide" Target="slides/slide4.xml"/><Relationship Id="rId33" Type="http://schemas.openxmlformats.org/officeDocument/2006/relationships/font" Target="fonts/FiraSansExtraCondensedMedium-bold.fntdata"/><Relationship Id="rId10" Type="http://schemas.openxmlformats.org/officeDocument/2006/relationships/slide" Target="slides/slide3.xml"/><Relationship Id="rId32" Type="http://schemas.openxmlformats.org/officeDocument/2006/relationships/font" Target="fonts/FiraSansExtraCondensedMedium-regular.fntdata"/><Relationship Id="rId13" Type="http://schemas.openxmlformats.org/officeDocument/2006/relationships/slide" Target="slides/slide6.xml"/><Relationship Id="rId35" Type="http://schemas.openxmlformats.org/officeDocument/2006/relationships/font" Target="fonts/FiraSansExtraCondensedMedium-boldItalic.fntdata"/><Relationship Id="rId12" Type="http://schemas.openxmlformats.org/officeDocument/2006/relationships/slide" Target="slides/slide5.xml"/><Relationship Id="rId34" Type="http://schemas.openxmlformats.org/officeDocument/2006/relationships/font" Target="fonts/FiraSansExtraCondensedMedium-italic.fntdata"/><Relationship Id="rId15" Type="http://schemas.openxmlformats.org/officeDocument/2006/relationships/slide" Target="slides/slide8.xml"/><Relationship Id="rId37" Type="http://schemas.openxmlformats.org/officeDocument/2006/relationships/font" Target="fonts/FiraSansMedium-bold.fntdata"/><Relationship Id="rId14" Type="http://schemas.openxmlformats.org/officeDocument/2006/relationships/slide" Target="slides/slide7.xml"/><Relationship Id="rId36" Type="http://schemas.openxmlformats.org/officeDocument/2006/relationships/font" Target="fonts/FiraSansMedium-regular.fntdata"/><Relationship Id="rId17" Type="http://schemas.openxmlformats.org/officeDocument/2006/relationships/slide" Target="slides/slide10.xml"/><Relationship Id="rId39" Type="http://schemas.openxmlformats.org/officeDocument/2006/relationships/font" Target="fonts/FiraSansMedium-boldItalic.fntdata"/><Relationship Id="rId16" Type="http://schemas.openxmlformats.org/officeDocument/2006/relationships/slide" Target="slides/slide9.xml"/><Relationship Id="rId38" Type="http://schemas.openxmlformats.org/officeDocument/2006/relationships/font" Target="fonts/FiraSansMedium-italic.fntdata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16.jpg>
</file>

<file path=ppt/media/image17.jpg>
</file>

<file path=ppt/media/image18.jpg>
</file>

<file path=ppt/media/image19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2554cb4850_1_0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2" name="Google Shape;222;g12554cb485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8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25b9fe0130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20" name="Google Shape;1920;g125b9fe0130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3" name="Shape 1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4" name="Google Shape;1974;g125b9fe013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75" name="Google Shape;1975;g125b9fe013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g1222f8064eb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96" name="Google Shape;1996;g1222f8064eb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7" name="Shape 2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8" name="Google Shape;2018;g12554cb4850_1_16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19" name="Google Shape;2019;g12554cb4850_1_16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5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g1258fa8a0e5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7" name="Google Shape;2057;g1258fa8a0e5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8" name="Shape 2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9" name="Google Shape;2129;g12554cb4850_1_18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30" name="Google Shape;2130;g12554cb4850_1_18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3" name="Shape 2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4" name="Google Shape;2164;g1222f8064eb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65" name="Google Shape;2165;g1222f8064eb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8" name="Shape 2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9" name="Google Shape;2189;g12264ed8ff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0" name="Google Shape;2190;g12264ed8ffe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4" name="Shape 2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5" name="Google Shape;2225;g125f7147f36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6" name="Google Shape;2226;g125f7147f36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9" name="Shape 2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0" name="Google Shape;2230;g12554cb4850_1_2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1" name="Google Shape;2231;g12554cb4850_1_2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5" name="Shape 1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6" name="Google Shape;1516;g12554cb4850_1_15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7" name="Google Shape;1517;g12554cb4850_1_15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7" name="Shape 2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8" name="Google Shape;2248;gf3f4c6c52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9" name="Google Shape;2249;gf3f4c6c52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3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4" name="Google Shape;2254;gf3f4c6c52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5" name="Google Shape;2255;gf3f4c6c52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8" name="Shape 2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9" name="Google Shape;2259;gf3f4c6c523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0" name="Google Shape;2260;gf3f4c6c523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6" name="Shape 2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7" name="Google Shape;2267;gf3f4c6c52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8" name="Google Shape;2268;gf3f4c6c52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:)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2" name="Shape 2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3" name="Google Shape;2273;g1222cbcf986_2_17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4" name="Google Shape;2274;g1222cbcf986_2_170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1" name="Shape 1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2" name="Google Shape;1572;g12554cb4850_1_17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3" name="Google Shape;1573;g12554cb4850_1_17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4" name="Shape 1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5" name="Google Shape;1605;g12554cb4850_1_17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06" name="Google Shape;1606;g12554cb4850_1_17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8" name="Shape 1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9" name="Google Shape;1659;g12554cb4850_1_15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60" name="Google Shape;1660;g12554cb4850_1_15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g12554cb4850_1_13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98" name="Google Shape;1698;g12554cb4850_1_13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3" name="Shape 1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4" name="Google Shape;1804;g1222f8064e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05" name="Google Shape;1805;g1222f8064e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0" name="Shape 1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1" name="Google Shape;1881;g1222f8064eb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                                                                            </a:t>
            </a:r>
            <a:endParaRPr/>
          </a:p>
        </p:txBody>
      </p:sp>
      <p:sp>
        <p:nvSpPr>
          <p:cNvPr id="1882" name="Google Shape;1882;g1222f8064eb_0_15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6" name="Shape 1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7" name="Google Shape;1907;g1222cbcf986_2_2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8" name="Google Shape;1908;g1222cbcf986_2_210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ontents slide layout">
  <p:cSld name="2_Contents slide layout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4"/>
          <p:cNvSpPr txBox="1"/>
          <p:nvPr>
            <p:ph idx="1" type="body"/>
          </p:nvPr>
        </p:nvSpPr>
        <p:spPr>
          <a:xfrm>
            <a:off x="2356164" y="254632"/>
            <a:ext cx="6566381" cy="54318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62626"/>
              </a:buClr>
              <a:buSzPts val="4100"/>
              <a:buFont typeface="Arial"/>
              <a:buNone/>
              <a:defRPr b="0" i="0" sz="41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14"/>
          <p:cNvSpPr/>
          <p:nvPr/>
        </p:nvSpPr>
        <p:spPr>
          <a:xfrm>
            <a:off x="0" y="1"/>
            <a:ext cx="9144000" cy="5143499"/>
          </a:xfrm>
          <a:prstGeom prst="rect">
            <a:avLst/>
          </a:prstGeom>
          <a:gradFill>
            <a:gsLst>
              <a:gs pos="0">
                <a:srgbClr val="71C6CA"/>
              </a:gs>
              <a:gs pos="25000">
                <a:srgbClr val="B4E2E4"/>
              </a:gs>
              <a:gs pos="50000">
                <a:srgbClr val="BFE5E7"/>
              </a:gs>
              <a:gs pos="75000">
                <a:srgbClr val="9FD9DC"/>
              </a:gs>
              <a:gs pos="100000">
                <a:srgbClr val="71C6CA"/>
              </a:gs>
            </a:gsLst>
            <a:lin ang="54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4" name="Google Shape;54;p14"/>
          <p:cNvGrpSpPr/>
          <p:nvPr/>
        </p:nvGrpSpPr>
        <p:grpSpPr>
          <a:xfrm>
            <a:off x="39400" y="3986806"/>
            <a:ext cx="1009125" cy="1149905"/>
            <a:chOff x="35636" y="1136215"/>
            <a:chExt cx="2624846" cy="2991029"/>
          </a:xfrm>
        </p:grpSpPr>
        <p:sp>
          <p:nvSpPr>
            <p:cNvPr id="55" name="Google Shape;55;p14"/>
            <p:cNvSpPr/>
            <p:nvPr/>
          </p:nvSpPr>
          <p:spPr>
            <a:xfrm>
              <a:off x="1134977" y="1170148"/>
              <a:ext cx="1525505" cy="2957096"/>
            </a:xfrm>
            <a:custGeom>
              <a:rect b="b" l="l" r="r" t="t"/>
              <a:pathLst>
                <a:path extrusionOk="0" h="2957097" w="1525504">
                  <a:moveTo>
                    <a:pt x="1104814" y="2757552"/>
                  </a:moveTo>
                  <a:cubicBezTo>
                    <a:pt x="1127404" y="2802729"/>
                    <a:pt x="1193843" y="2752237"/>
                    <a:pt x="1104814" y="2757552"/>
                  </a:cubicBezTo>
                  <a:close/>
                  <a:moveTo>
                    <a:pt x="1100829" y="2479842"/>
                  </a:moveTo>
                  <a:cubicBezTo>
                    <a:pt x="1059637" y="2497114"/>
                    <a:pt x="1173910" y="2478512"/>
                    <a:pt x="1100829" y="2479842"/>
                  </a:cubicBezTo>
                  <a:close/>
                  <a:moveTo>
                    <a:pt x="811160" y="2420047"/>
                  </a:moveTo>
                  <a:cubicBezTo>
                    <a:pt x="674297" y="2433334"/>
                    <a:pt x="945364" y="2434663"/>
                    <a:pt x="811160" y="2420047"/>
                  </a:cubicBezTo>
                  <a:close/>
                  <a:moveTo>
                    <a:pt x="789367" y="1820093"/>
                  </a:moveTo>
                  <a:lnTo>
                    <a:pt x="791353" y="1823414"/>
                  </a:lnTo>
                  <a:cubicBezTo>
                    <a:pt x="791269" y="1830183"/>
                    <a:pt x="774411" y="1832216"/>
                    <a:pt x="769677" y="1826029"/>
                  </a:cubicBezTo>
                  <a:lnTo>
                    <a:pt x="769537" y="1824965"/>
                  </a:lnTo>
                  <a:close/>
                  <a:moveTo>
                    <a:pt x="83001" y="1192274"/>
                  </a:moveTo>
                  <a:cubicBezTo>
                    <a:pt x="63068" y="1224164"/>
                    <a:pt x="105588" y="1250739"/>
                    <a:pt x="83001" y="1192274"/>
                  </a:cubicBezTo>
                  <a:close/>
                  <a:moveTo>
                    <a:pt x="77686" y="1019535"/>
                  </a:moveTo>
                  <a:lnTo>
                    <a:pt x="71041" y="1047440"/>
                  </a:lnTo>
                  <a:cubicBezTo>
                    <a:pt x="45796" y="1180315"/>
                    <a:pt x="128178" y="1093946"/>
                    <a:pt x="77686" y="1019535"/>
                  </a:cubicBezTo>
                  <a:close/>
                  <a:moveTo>
                    <a:pt x="381971" y="841481"/>
                  </a:moveTo>
                  <a:cubicBezTo>
                    <a:pt x="323505" y="854769"/>
                    <a:pt x="424491" y="869385"/>
                    <a:pt x="381971" y="841481"/>
                  </a:cubicBezTo>
                  <a:close/>
                  <a:moveTo>
                    <a:pt x="213512" y="797184"/>
                  </a:moveTo>
                  <a:cubicBezTo>
                    <a:pt x="207344" y="796636"/>
                    <a:pt x="198603" y="797467"/>
                    <a:pt x="186644" y="800290"/>
                  </a:cubicBezTo>
                  <a:cubicBezTo>
                    <a:pt x="173855" y="872376"/>
                    <a:pt x="256693" y="801017"/>
                    <a:pt x="213512" y="797184"/>
                  </a:cubicBezTo>
                  <a:close/>
                  <a:moveTo>
                    <a:pt x="44466" y="773716"/>
                  </a:moveTo>
                  <a:lnTo>
                    <a:pt x="72371" y="794975"/>
                  </a:lnTo>
                  <a:cubicBezTo>
                    <a:pt x="210562" y="829523"/>
                    <a:pt x="126849" y="783015"/>
                    <a:pt x="44466" y="773716"/>
                  </a:cubicBezTo>
                  <a:close/>
                  <a:moveTo>
                    <a:pt x="194617" y="614264"/>
                  </a:moveTo>
                  <a:cubicBezTo>
                    <a:pt x="166712" y="627551"/>
                    <a:pt x="153424" y="659442"/>
                    <a:pt x="124191" y="671400"/>
                  </a:cubicBezTo>
                  <a:cubicBezTo>
                    <a:pt x="-84424" y="715249"/>
                    <a:pt x="230491" y="711263"/>
                    <a:pt x="194617" y="614264"/>
                  </a:cubicBezTo>
                  <a:close/>
                  <a:moveTo>
                    <a:pt x="0" y="0"/>
                  </a:moveTo>
                  <a:lnTo>
                    <a:pt x="1780" y="2724"/>
                  </a:lnTo>
                  <a:cubicBezTo>
                    <a:pt x="17725" y="49375"/>
                    <a:pt x="-24629" y="121626"/>
                    <a:pt x="27192" y="114651"/>
                  </a:cubicBezTo>
                  <a:cubicBezTo>
                    <a:pt x="194617" y="5692"/>
                    <a:pt x="44466" y="150527"/>
                    <a:pt x="20549" y="226266"/>
                  </a:cubicBezTo>
                  <a:cubicBezTo>
                    <a:pt x="-11342" y="408306"/>
                    <a:pt x="73698" y="149198"/>
                    <a:pt x="121533" y="216964"/>
                  </a:cubicBezTo>
                  <a:cubicBezTo>
                    <a:pt x="190629" y="202349"/>
                    <a:pt x="298260" y="147869"/>
                    <a:pt x="189302" y="254170"/>
                  </a:cubicBezTo>
                  <a:cubicBezTo>
                    <a:pt x="340780" y="296690"/>
                    <a:pt x="158739" y="303335"/>
                    <a:pt x="105588" y="309977"/>
                  </a:cubicBezTo>
                  <a:cubicBezTo>
                    <a:pt x="207904" y="313965"/>
                    <a:pt x="245109" y="414951"/>
                    <a:pt x="113561" y="408306"/>
                  </a:cubicBezTo>
                  <a:cubicBezTo>
                    <a:pt x="-8684" y="295362"/>
                    <a:pt x="-23300" y="607620"/>
                    <a:pt x="81671" y="587689"/>
                  </a:cubicBezTo>
                  <a:cubicBezTo>
                    <a:pt x="172027" y="474744"/>
                    <a:pt x="241123" y="380402"/>
                    <a:pt x="383300" y="375087"/>
                  </a:cubicBezTo>
                  <a:cubicBezTo>
                    <a:pt x="306233" y="445510"/>
                    <a:pt x="481628" y="490689"/>
                    <a:pt x="350080" y="538524"/>
                  </a:cubicBezTo>
                  <a:cubicBezTo>
                    <a:pt x="529463" y="603634"/>
                    <a:pt x="267698" y="627551"/>
                    <a:pt x="283643" y="675387"/>
                  </a:cubicBezTo>
                  <a:cubicBezTo>
                    <a:pt x="413861" y="692660"/>
                    <a:pt x="352737" y="716578"/>
                    <a:pt x="275670" y="781688"/>
                  </a:cubicBezTo>
                  <a:cubicBezTo>
                    <a:pt x="291615" y="765743"/>
                    <a:pt x="500230" y="829523"/>
                    <a:pt x="574641" y="889316"/>
                  </a:cubicBezTo>
                  <a:cubicBezTo>
                    <a:pt x="537435" y="1002262"/>
                    <a:pt x="409875" y="893304"/>
                    <a:pt x="372670" y="973029"/>
                  </a:cubicBezTo>
                  <a:cubicBezTo>
                    <a:pt x="292944" y="850783"/>
                    <a:pt x="205247" y="1044782"/>
                    <a:pt x="154753" y="898619"/>
                  </a:cubicBezTo>
                  <a:cubicBezTo>
                    <a:pt x="160068" y="1008905"/>
                    <a:pt x="72371" y="933166"/>
                    <a:pt x="59083" y="873371"/>
                  </a:cubicBezTo>
                  <a:cubicBezTo>
                    <a:pt x="-28615" y="903934"/>
                    <a:pt x="174684" y="991631"/>
                    <a:pt x="214547" y="1012892"/>
                  </a:cubicBezTo>
                  <a:cubicBezTo>
                    <a:pt x="253081" y="1143111"/>
                    <a:pt x="464353" y="913234"/>
                    <a:pt x="538764" y="1072686"/>
                  </a:cubicBezTo>
                  <a:cubicBezTo>
                    <a:pt x="599886" y="1023522"/>
                    <a:pt x="904173" y="1095274"/>
                    <a:pt x="702202" y="1119193"/>
                  </a:cubicBezTo>
                  <a:cubicBezTo>
                    <a:pt x="715490" y="1173670"/>
                    <a:pt x="606531" y="1230808"/>
                    <a:pt x="522819" y="1169685"/>
                  </a:cubicBezTo>
                  <a:cubicBezTo>
                    <a:pt x="649051" y="1234794"/>
                    <a:pt x="517504" y="1253396"/>
                    <a:pt x="456381" y="1192274"/>
                  </a:cubicBezTo>
                  <a:cubicBezTo>
                    <a:pt x="457711" y="1307876"/>
                    <a:pt x="310217" y="1213534"/>
                    <a:pt x="247766" y="1218849"/>
                  </a:cubicBezTo>
                  <a:cubicBezTo>
                    <a:pt x="315532" y="1341095"/>
                    <a:pt x="509532" y="1370327"/>
                    <a:pt x="619819" y="1268014"/>
                  </a:cubicBezTo>
                  <a:cubicBezTo>
                    <a:pt x="627791" y="1365012"/>
                    <a:pt x="727447" y="1265356"/>
                    <a:pt x="773954" y="1310534"/>
                  </a:cubicBezTo>
                  <a:cubicBezTo>
                    <a:pt x="934734" y="1311862"/>
                    <a:pt x="769968" y="1345081"/>
                    <a:pt x="740736" y="1410189"/>
                  </a:cubicBezTo>
                  <a:cubicBezTo>
                    <a:pt x="623804" y="1331794"/>
                    <a:pt x="700872" y="1481943"/>
                    <a:pt x="598559" y="1485931"/>
                  </a:cubicBezTo>
                  <a:cubicBezTo>
                    <a:pt x="556039" y="1585586"/>
                    <a:pt x="451066" y="1463341"/>
                    <a:pt x="464353" y="1505860"/>
                  </a:cubicBezTo>
                  <a:cubicBezTo>
                    <a:pt x="362040" y="1481943"/>
                    <a:pt x="331477" y="1524463"/>
                    <a:pt x="209232" y="1485931"/>
                  </a:cubicBezTo>
                  <a:cubicBezTo>
                    <a:pt x="239794" y="1548382"/>
                    <a:pt x="517504" y="1666641"/>
                    <a:pt x="646394" y="1564326"/>
                  </a:cubicBezTo>
                  <a:cubicBezTo>
                    <a:pt x="598559" y="1722450"/>
                    <a:pt x="813818" y="1548382"/>
                    <a:pt x="860323" y="1645381"/>
                  </a:cubicBezTo>
                  <a:cubicBezTo>
                    <a:pt x="1072924" y="1667970"/>
                    <a:pt x="785913" y="1710490"/>
                    <a:pt x="824448" y="1811476"/>
                  </a:cubicBezTo>
                  <a:lnTo>
                    <a:pt x="789367" y="1820093"/>
                  </a:lnTo>
                  <a:lnTo>
                    <a:pt x="787818" y="1817505"/>
                  </a:lnTo>
                  <a:cubicBezTo>
                    <a:pt x="785290" y="1815275"/>
                    <a:pt x="781262" y="1812804"/>
                    <a:pt x="775283" y="1810147"/>
                  </a:cubicBezTo>
                  <a:cubicBezTo>
                    <a:pt x="771629" y="1813967"/>
                    <a:pt x="769636" y="1817165"/>
                    <a:pt x="768852" y="1819793"/>
                  </a:cubicBezTo>
                  <a:lnTo>
                    <a:pt x="769537" y="1824965"/>
                  </a:lnTo>
                  <a:lnTo>
                    <a:pt x="724977" y="1835912"/>
                  </a:lnTo>
                  <a:cubicBezTo>
                    <a:pt x="628621" y="1854411"/>
                    <a:pt x="538432" y="1856653"/>
                    <a:pt x="425819" y="1856653"/>
                  </a:cubicBezTo>
                  <a:cubicBezTo>
                    <a:pt x="363367" y="1900503"/>
                    <a:pt x="688913" y="2022749"/>
                    <a:pt x="758009" y="1895188"/>
                  </a:cubicBezTo>
                  <a:cubicBezTo>
                    <a:pt x="783256" y="1940365"/>
                    <a:pt x="873610" y="1903160"/>
                    <a:pt x="784584" y="1961626"/>
                  </a:cubicBezTo>
                  <a:cubicBezTo>
                    <a:pt x="855008" y="1974914"/>
                    <a:pt x="938720" y="1920434"/>
                    <a:pt x="1005159" y="1994844"/>
                  </a:cubicBezTo>
                  <a:cubicBezTo>
                    <a:pt x="1035720" y="2059953"/>
                    <a:pt x="847035" y="2162268"/>
                    <a:pt x="756681" y="2130377"/>
                  </a:cubicBezTo>
                  <a:cubicBezTo>
                    <a:pt x="885570" y="2200803"/>
                    <a:pt x="715490" y="2234020"/>
                    <a:pt x="642407" y="2208775"/>
                  </a:cubicBezTo>
                  <a:cubicBezTo>
                    <a:pt x="577299" y="2283185"/>
                    <a:pt x="857665" y="2277870"/>
                    <a:pt x="936062" y="2263254"/>
                  </a:cubicBezTo>
                  <a:cubicBezTo>
                    <a:pt x="1041035" y="2195487"/>
                    <a:pt x="1001172" y="2336336"/>
                    <a:pt x="924104" y="2320391"/>
                  </a:cubicBezTo>
                  <a:cubicBezTo>
                    <a:pt x="994529" y="2378856"/>
                    <a:pt x="901515" y="2400116"/>
                    <a:pt x="857665" y="2370883"/>
                  </a:cubicBezTo>
                  <a:cubicBezTo>
                    <a:pt x="922775" y="2489142"/>
                    <a:pt x="1079570" y="2396130"/>
                    <a:pt x="1180554" y="2382842"/>
                  </a:cubicBezTo>
                  <a:cubicBezTo>
                    <a:pt x="1175239" y="2570198"/>
                    <a:pt x="1015788" y="2594115"/>
                    <a:pt x="869625" y="2566210"/>
                  </a:cubicBezTo>
                  <a:cubicBezTo>
                    <a:pt x="876268" y="2696428"/>
                    <a:pt x="1152650" y="2598100"/>
                    <a:pt x="1253636" y="2657895"/>
                  </a:cubicBezTo>
                  <a:cubicBezTo>
                    <a:pt x="1452949" y="2584813"/>
                    <a:pt x="1294827" y="2741606"/>
                    <a:pt x="1199158" y="2749578"/>
                  </a:cubicBezTo>
                  <a:cubicBezTo>
                    <a:pt x="1308116" y="2770839"/>
                    <a:pt x="1211115" y="2794757"/>
                    <a:pt x="1159294" y="2786784"/>
                  </a:cubicBezTo>
                  <a:cubicBezTo>
                    <a:pt x="1250979" y="2882455"/>
                    <a:pt x="1038377" y="2764196"/>
                    <a:pt x="1007816" y="2834619"/>
                  </a:cubicBezTo>
                  <a:cubicBezTo>
                    <a:pt x="1128732" y="2902386"/>
                    <a:pt x="1301471" y="2918331"/>
                    <a:pt x="1446306" y="2922318"/>
                  </a:cubicBezTo>
                  <a:cubicBezTo>
                    <a:pt x="1559915" y="2908366"/>
                    <a:pt x="1533008" y="2917584"/>
                    <a:pt x="1478819" y="2941564"/>
                  </a:cubicBezTo>
                  <a:lnTo>
                    <a:pt x="1446714" y="2957097"/>
                  </a:lnTo>
                  <a:lnTo>
                    <a:pt x="0" y="2957097"/>
                  </a:lnTo>
                  <a:close/>
                </a:path>
              </a:pathLst>
            </a:custGeom>
            <a:solidFill>
              <a:srgbClr val="D8D8D8"/>
            </a:solidFill>
            <a:ln>
              <a:noFill/>
            </a:ln>
            <a:effectLst>
              <a:outerShdw blurRad="127000" rotWithShape="0" dir="16200000" dist="12700">
                <a:srgbClr val="000000">
                  <a:alpha val="14901"/>
                </a:srgbClr>
              </a:outerShdw>
            </a:effectLst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6;p14"/>
            <p:cNvSpPr/>
            <p:nvPr/>
          </p:nvSpPr>
          <p:spPr>
            <a:xfrm>
              <a:off x="35636" y="1136215"/>
              <a:ext cx="1113712" cy="2991028"/>
            </a:xfrm>
            <a:custGeom>
              <a:rect b="b" l="l" r="r" t="t"/>
              <a:pathLst>
                <a:path extrusionOk="0" h="2991028" w="1113712">
                  <a:moveTo>
                    <a:pt x="807386" y="1975864"/>
                  </a:moveTo>
                  <a:cubicBezTo>
                    <a:pt x="657238" y="2001111"/>
                    <a:pt x="706400" y="2051604"/>
                    <a:pt x="807386" y="1975864"/>
                  </a:cubicBezTo>
                  <a:close/>
                  <a:moveTo>
                    <a:pt x="970824" y="1251690"/>
                  </a:moveTo>
                  <a:cubicBezTo>
                    <a:pt x="922989" y="1274279"/>
                    <a:pt x="1014672" y="1270294"/>
                    <a:pt x="970824" y="1251690"/>
                  </a:cubicBezTo>
                  <a:close/>
                  <a:moveTo>
                    <a:pt x="701085" y="1251690"/>
                  </a:moveTo>
                  <a:cubicBezTo>
                    <a:pt x="663880" y="1338060"/>
                    <a:pt x="790113" y="1319456"/>
                    <a:pt x="835291" y="1310157"/>
                  </a:cubicBezTo>
                  <a:cubicBezTo>
                    <a:pt x="1034605" y="1241060"/>
                    <a:pt x="752907" y="1312814"/>
                    <a:pt x="701085" y="1251690"/>
                  </a:cubicBezTo>
                  <a:close/>
                  <a:moveTo>
                    <a:pt x="1035932" y="1229102"/>
                  </a:moveTo>
                  <a:cubicBezTo>
                    <a:pt x="988097" y="1251690"/>
                    <a:pt x="1079782" y="1247704"/>
                    <a:pt x="1035932" y="1229102"/>
                  </a:cubicBezTo>
                  <a:close/>
                  <a:moveTo>
                    <a:pt x="1091741" y="1199868"/>
                  </a:moveTo>
                  <a:cubicBezTo>
                    <a:pt x="1033275" y="1219801"/>
                    <a:pt x="1130274" y="1225116"/>
                    <a:pt x="1091741" y="1199868"/>
                  </a:cubicBezTo>
                  <a:close/>
                  <a:moveTo>
                    <a:pt x="954879" y="554092"/>
                  </a:moveTo>
                  <a:cubicBezTo>
                    <a:pt x="925646" y="556749"/>
                    <a:pt x="974810" y="599269"/>
                    <a:pt x="973481" y="597942"/>
                  </a:cubicBezTo>
                  <a:cubicBezTo>
                    <a:pt x="1071810" y="693613"/>
                    <a:pt x="1050550" y="556749"/>
                    <a:pt x="954879" y="554092"/>
                  </a:cubicBezTo>
                  <a:close/>
                  <a:moveTo>
                    <a:pt x="986769" y="390655"/>
                  </a:moveTo>
                  <a:cubicBezTo>
                    <a:pt x="977467" y="415901"/>
                    <a:pt x="1012015" y="427861"/>
                    <a:pt x="1017330" y="446464"/>
                  </a:cubicBezTo>
                  <a:cubicBezTo>
                    <a:pt x="1057192" y="589969"/>
                    <a:pt x="1077125" y="399956"/>
                    <a:pt x="986769" y="390655"/>
                  </a:cubicBezTo>
                  <a:close/>
                  <a:moveTo>
                    <a:pt x="1074467" y="0"/>
                  </a:moveTo>
                  <a:cubicBezTo>
                    <a:pt x="1086426" y="2990"/>
                    <a:pt x="1095354" y="7661"/>
                    <a:pt x="1101955" y="13529"/>
                  </a:cubicBezTo>
                  <a:lnTo>
                    <a:pt x="1113712" y="31513"/>
                  </a:lnTo>
                  <a:lnTo>
                    <a:pt x="1113712" y="2991028"/>
                  </a:lnTo>
                  <a:lnTo>
                    <a:pt x="380617" y="2991028"/>
                  </a:lnTo>
                  <a:lnTo>
                    <a:pt x="384865" y="2982557"/>
                  </a:lnTo>
                  <a:cubicBezTo>
                    <a:pt x="387715" y="2975254"/>
                    <a:pt x="386090" y="2971491"/>
                    <a:pt x="370960" y="2976437"/>
                  </a:cubicBezTo>
                  <a:lnTo>
                    <a:pt x="337023" y="2991028"/>
                  </a:lnTo>
                  <a:lnTo>
                    <a:pt x="336998" y="2991028"/>
                  </a:lnTo>
                  <a:lnTo>
                    <a:pt x="312923" y="2971636"/>
                  </a:lnTo>
                  <a:cubicBezTo>
                    <a:pt x="249122" y="2938010"/>
                    <a:pt x="138524" y="2977250"/>
                    <a:pt x="116432" y="2908653"/>
                  </a:cubicBezTo>
                  <a:cubicBezTo>
                    <a:pt x="-47004" y="2875434"/>
                    <a:pt x="214761" y="2864804"/>
                    <a:pt x="80556" y="2848859"/>
                  </a:cubicBezTo>
                  <a:cubicBezTo>
                    <a:pt x="-85539" y="2806338"/>
                    <a:pt x="42022" y="2782421"/>
                    <a:pt x="135035" y="2814311"/>
                  </a:cubicBezTo>
                  <a:cubicBezTo>
                    <a:pt x="278540" y="2810325"/>
                    <a:pt x="432676" y="2826269"/>
                    <a:pt x="590799" y="2786407"/>
                  </a:cubicBezTo>
                  <a:cubicBezTo>
                    <a:pt x="739620" y="2754516"/>
                    <a:pt x="609402" y="2701366"/>
                    <a:pt x="523032" y="2714654"/>
                  </a:cubicBezTo>
                  <a:cubicBezTo>
                    <a:pt x="507087" y="2633600"/>
                    <a:pt x="404774" y="2755846"/>
                    <a:pt x="410089" y="2664161"/>
                  </a:cubicBezTo>
                  <a:cubicBezTo>
                    <a:pt x="343650" y="2681435"/>
                    <a:pt x="303788" y="2645558"/>
                    <a:pt x="218747" y="2660175"/>
                  </a:cubicBezTo>
                  <a:cubicBezTo>
                    <a:pt x="254623" y="2584435"/>
                    <a:pt x="-4485" y="2654860"/>
                    <a:pt x="49994" y="2588422"/>
                  </a:cubicBezTo>
                  <a:cubicBezTo>
                    <a:pt x="174897" y="2529957"/>
                    <a:pt x="-49662" y="2540587"/>
                    <a:pt x="53981" y="2494079"/>
                  </a:cubicBezTo>
                  <a:cubicBezTo>
                    <a:pt x="230706" y="2455546"/>
                    <a:pt x="419389" y="2494079"/>
                    <a:pt x="593457" y="2444916"/>
                  </a:cubicBezTo>
                  <a:cubicBezTo>
                    <a:pt x="382184" y="2365191"/>
                    <a:pt x="713045" y="2375821"/>
                    <a:pt x="775496" y="2309383"/>
                  </a:cubicBezTo>
                  <a:cubicBezTo>
                    <a:pt x="717031" y="2240288"/>
                    <a:pt x="677167" y="2342601"/>
                    <a:pt x="625346" y="2314698"/>
                  </a:cubicBezTo>
                  <a:cubicBezTo>
                    <a:pt x="562894" y="2297424"/>
                    <a:pt x="590799" y="2318684"/>
                    <a:pt x="519047" y="2345259"/>
                  </a:cubicBezTo>
                  <a:cubicBezTo>
                    <a:pt x="380855" y="2323999"/>
                    <a:pt x="259938" y="2312040"/>
                    <a:pt x="149652" y="2205739"/>
                  </a:cubicBezTo>
                  <a:cubicBezTo>
                    <a:pt x="225391" y="2135315"/>
                    <a:pt x="479183" y="2126015"/>
                    <a:pt x="612059" y="2064891"/>
                  </a:cubicBezTo>
                  <a:cubicBezTo>
                    <a:pt x="558909" y="1983836"/>
                    <a:pt x="685140" y="1994466"/>
                    <a:pt x="639963" y="1961248"/>
                  </a:cubicBezTo>
                  <a:cubicBezTo>
                    <a:pt x="505758" y="2070206"/>
                    <a:pt x="390156" y="1971878"/>
                    <a:pt x="261267" y="1894811"/>
                  </a:cubicBezTo>
                  <a:cubicBezTo>
                    <a:pt x="230706" y="1811098"/>
                    <a:pt x="701085" y="1910756"/>
                    <a:pt x="491142" y="1817742"/>
                  </a:cubicBezTo>
                  <a:cubicBezTo>
                    <a:pt x="472540" y="1809770"/>
                    <a:pt x="261267" y="1716756"/>
                    <a:pt x="321060" y="1670249"/>
                  </a:cubicBezTo>
                  <a:cubicBezTo>
                    <a:pt x="465896" y="1611784"/>
                    <a:pt x="638634" y="1711441"/>
                    <a:pt x="768853" y="1602483"/>
                  </a:cubicBezTo>
                  <a:cubicBezTo>
                    <a:pt x="718360" y="1648989"/>
                    <a:pt x="614717" y="1476251"/>
                    <a:pt x="513731" y="1478908"/>
                  </a:cubicBezTo>
                  <a:cubicBezTo>
                    <a:pt x="461910" y="1465621"/>
                    <a:pt x="234692" y="1368621"/>
                    <a:pt x="322390" y="1347361"/>
                  </a:cubicBezTo>
                  <a:cubicBezTo>
                    <a:pt x="419389" y="1395197"/>
                    <a:pt x="380855" y="1288897"/>
                    <a:pt x="451278" y="1327429"/>
                  </a:cubicBezTo>
                  <a:cubicBezTo>
                    <a:pt x="590799" y="1416457"/>
                    <a:pt x="459252" y="1262320"/>
                    <a:pt x="544292" y="1263649"/>
                  </a:cubicBezTo>
                  <a:cubicBezTo>
                    <a:pt x="739620" y="1294212"/>
                    <a:pt x="585484" y="1197211"/>
                    <a:pt x="491142" y="1170636"/>
                  </a:cubicBezTo>
                  <a:cubicBezTo>
                    <a:pt x="499115" y="1157348"/>
                    <a:pt x="403444" y="1090911"/>
                    <a:pt x="487156" y="1089582"/>
                  </a:cubicBezTo>
                  <a:cubicBezTo>
                    <a:pt x="546949" y="1021815"/>
                    <a:pt x="775496" y="1136088"/>
                    <a:pt x="691785" y="1048390"/>
                  </a:cubicBezTo>
                  <a:cubicBezTo>
                    <a:pt x="816688" y="1085595"/>
                    <a:pt x="984111" y="1084267"/>
                    <a:pt x="1071810" y="951392"/>
                  </a:cubicBezTo>
                  <a:cubicBezTo>
                    <a:pt x="1058522" y="910199"/>
                    <a:pt x="814031" y="1085595"/>
                    <a:pt x="747592" y="1005870"/>
                  </a:cubicBezTo>
                  <a:cubicBezTo>
                    <a:pt x="915016" y="857049"/>
                    <a:pt x="654580" y="1077622"/>
                    <a:pt x="628004" y="950062"/>
                  </a:cubicBezTo>
                  <a:cubicBezTo>
                    <a:pt x="784798" y="847748"/>
                    <a:pt x="430019" y="1019158"/>
                    <a:pt x="584155" y="895583"/>
                  </a:cubicBezTo>
                  <a:cubicBezTo>
                    <a:pt x="536319" y="904884"/>
                    <a:pt x="303788" y="843761"/>
                    <a:pt x="491142" y="829146"/>
                  </a:cubicBezTo>
                  <a:cubicBezTo>
                    <a:pt x="553594" y="722845"/>
                    <a:pt x="685140" y="857049"/>
                    <a:pt x="771511" y="853063"/>
                  </a:cubicBezTo>
                  <a:cubicBezTo>
                    <a:pt x="699757" y="736132"/>
                    <a:pt x="1114329" y="984610"/>
                    <a:pt x="1071810" y="795926"/>
                  </a:cubicBezTo>
                  <a:cubicBezTo>
                    <a:pt x="988097" y="850406"/>
                    <a:pt x="992084" y="782638"/>
                    <a:pt x="905714" y="790611"/>
                  </a:cubicBezTo>
                  <a:cubicBezTo>
                    <a:pt x="950891" y="712215"/>
                    <a:pt x="812701" y="765365"/>
                    <a:pt x="747592" y="742776"/>
                  </a:cubicBezTo>
                  <a:cubicBezTo>
                    <a:pt x="609402" y="694940"/>
                    <a:pt x="913686" y="682983"/>
                    <a:pt x="731647" y="619202"/>
                  </a:cubicBezTo>
                  <a:cubicBezTo>
                    <a:pt x="618703" y="563394"/>
                    <a:pt x="835291" y="578009"/>
                    <a:pt x="705072" y="522202"/>
                  </a:cubicBezTo>
                  <a:cubicBezTo>
                    <a:pt x="707730" y="475696"/>
                    <a:pt x="1014672" y="631160"/>
                    <a:pt x="880468" y="447791"/>
                  </a:cubicBezTo>
                  <a:cubicBezTo>
                    <a:pt x="964180" y="487655"/>
                    <a:pt x="1000056" y="410586"/>
                    <a:pt x="891098" y="410586"/>
                  </a:cubicBezTo>
                  <a:cubicBezTo>
                    <a:pt x="948234" y="387997"/>
                    <a:pt x="772838" y="205957"/>
                    <a:pt x="913686" y="260437"/>
                  </a:cubicBezTo>
                  <a:cubicBezTo>
                    <a:pt x="954879" y="233862"/>
                    <a:pt x="1004042" y="229874"/>
                    <a:pt x="1018659" y="322888"/>
                  </a:cubicBezTo>
                  <a:cubicBezTo>
                    <a:pt x="1135589" y="429189"/>
                    <a:pt x="965509" y="136862"/>
                    <a:pt x="982783" y="136862"/>
                  </a:cubicBezTo>
                  <a:cubicBezTo>
                    <a:pt x="1107686" y="269738"/>
                    <a:pt x="1059850" y="77069"/>
                    <a:pt x="1074467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127000" rotWithShape="0" dir="16200000" dist="12700">
                <a:srgbClr val="000000">
                  <a:alpha val="14901"/>
                </a:srgbClr>
              </a:outerShdw>
            </a:effectLst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7" name="Google Shape;57;p14"/>
          <p:cNvGrpSpPr/>
          <p:nvPr/>
        </p:nvGrpSpPr>
        <p:grpSpPr>
          <a:xfrm>
            <a:off x="539823" y="4294607"/>
            <a:ext cx="730304" cy="842103"/>
            <a:chOff x="276796" y="1136215"/>
            <a:chExt cx="2593938" cy="2991029"/>
          </a:xfrm>
        </p:grpSpPr>
        <p:sp>
          <p:nvSpPr>
            <p:cNvPr id="58" name="Google Shape;58;p14"/>
            <p:cNvSpPr/>
            <p:nvPr/>
          </p:nvSpPr>
          <p:spPr>
            <a:xfrm>
              <a:off x="1345231" y="1170148"/>
              <a:ext cx="1525503" cy="2957096"/>
            </a:xfrm>
            <a:custGeom>
              <a:rect b="b" l="l" r="r" t="t"/>
              <a:pathLst>
                <a:path extrusionOk="0" h="2957097" w="1525504">
                  <a:moveTo>
                    <a:pt x="1104814" y="2757552"/>
                  </a:moveTo>
                  <a:cubicBezTo>
                    <a:pt x="1127404" y="2802729"/>
                    <a:pt x="1193843" y="2752237"/>
                    <a:pt x="1104814" y="2757552"/>
                  </a:cubicBezTo>
                  <a:close/>
                  <a:moveTo>
                    <a:pt x="1100829" y="2479842"/>
                  </a:moveTo>
                  <a:cubicBezTo>
                    <a:pt x="1059637" y="2497114"/>
                    <a:pt x="1173910" y="2478512"/>
                    <a:pt x="1100829" y="2479842"/>
                  </a:cubicBezTo>
                  <a:close/>
                  <a:moveTo>
                    <a:pt x="811160" y="2420047"/>
                  </a:moveTo>
                  <a:cubicBezTo>
                    <a:pt x="674297" y="2433334"/>
                    <a:pt x="945364" y="2434663"/>
                    <a:pt x="811160" y="2420047"/>
                  </a:cubicBezTo>
                  <a:close/>
                  <a:moveTo>
                    <a:pt x="789367" y="1820093"/>
                  </a:moveTo>
                  <a:lnTo>
                    <a:pt x="791353" y="1823414"/>
                  </a:lnTo>
                  <a:cubicBezTo>
                    <a:pt x="791269" y="1830183"/>
                    <a:pt x="774411" y="1832216"/>
                    <a:pt x="769677" y="1826029"/>
                  </a:cubicBezTo>
                  <a:lnTo>
                    <a:pt x="769537" y="1824965"/>
                  </a:lnTo>
                  <a:close/>
                  <a:moveTo>
                    <a:pt x="83001" y="1192274"/>
                  </a:moveTo>
                  <a:cubicBezTo>
                    <a:pt x="63068" y="1224164"/>
                    <a:pt x="105588" y="1250739"/>
                    <a:pt x="83001" y="1192274"/>
                  </a:cubicBezTo>
                  <a:close/>
                  <a:moveTo>
                    <a:pt x="77686" y="1019535"/>
                  </a:moveTo>
                  <a:lnTo>
                    <a:pt x="71041" y="1047440"/>
                  </a:lnTo>
                  <a:cubicBezTo>
                    <a:pt x="45796" y="1180315"/>
                    <a:pt x="128178" y="1093946"/>
                    <a:pt x="77686" y="1019535"/>
                  </a:cubicBezTo>
                  <a:close/>
                  <a:moveTo>
                    <a:pt x="381971" y="841481"/>
                  </a:moveTo>
                  <a:cubicBezTo>
                    <a:pt x="323505" y="854769"/>
                    <a:pt x="424491" y="869385"/>
                    <a:pt x="381971" y="841481"/>
                  </a:cubicBezTo>
                  <a:close/>
                  <a:moveTo>
                    <a:pt x="213512" y="797184"/>
                  </a:moveTo>
                  <a:cubicBezTo>
                    <a:pt x="207344" y="796636"/>
                    <a:pt x="198603" y="797467"/>
                    <a:pt x="186644" y="800290"/>
                  </a:cubicBezTo>
                  <a:cubicBezTo>
                    <a:pt x="173855" y="872376"/>
                    <a:pt x="256693" y="801017"/>
                    <a:pt x="213512" y="797184"/>
                  </a:cubicBezTo>
                  <a:close/>
                  <a:moveTo>
                    <a:pt x="44466" y="773716"/>
                  </a:moveTo>
                  <a:lnTo>
                    <a:pt x="72371" y="794975"/>
                  </a:lnTo>
                  <a:cubicBezTo>
                    <a:pt x="210562" y="829523"/>
                    <a:pt x="126849" y="783015"/>
                    <a:pt x="44466" y="773716"/>
                  </a:cubicBezTo>
                  <a:close/>
                  <a:moveTo>
                    <a:pt x="194617" y="614264"/>
                  </a:moveTo>
                  <a:cubicBezTo>
                    <a:pt x="166712" y="627551"/>
                    <a:pt x="153424" y="659442"/>
                    <a:pt x="124191" y="671400"/>
                  </a:cubicBezTo>
                  <a:cubicBezTo>
                    <a:pt x="-84424" y="715249"/>
                    <a:pt x="230491" y="711263"/>
                    <a:pt x="194617" y="614264"/>
                  </a:cubicBezTo>
                  <a:close/>
                  <a:moveTo>
                    <a:pt x="0" y="0"/>
                  </a:moveTo>
                  <a:lnTo>
                    <a:pt x="1780" y="2724"/>
                  </a:lnTo>
                  <a:cubicBezTo>
                    <a:pt x="17725" y="49375"/>
                    <a:pt x="-24629" y="121626"/>
                    <a:pt x="27192" y="114651"/>
                  </a:cubicBezTo>
                  <a:cubicBezTo>
                    <a:pt x="194617" y="5692"/>
                    <a:pt x="44466" y="150527"/>
                    <a:pt x="20549" y="226266"/>
                  </a:cubicBezTo>
                  <a:cubicBezTo>
                    <a:pt x="-11342" y="408306"/>
                    <a:pt x="73698" y="149198"/>
                    <a:pt x="121533" y="216964"/>
                  </a:cubicBezTo>
                  <a:cubicBezTo>
                    <a:pt x="190629" y="202349"/>
                    <a:pt x="298260" y="147869"/>
                    <a:pt x="189302" y="254170"/>
                  </a:cubicBezTo>
                  <a:cubicBezTo>
                    <a:pt x="340780" y="296690"/>
                    <a:pt x="158739" y="303335"/>
                    <a:pt x="105588" y="309977"/>
                  </a:cubicBezTo>
                  <a:cubicBezTo>
                    <a:pt x="207904" y="313965"/>
                    <a:pt x="245109" y="414951"/>
                    <a:pt x="113561" y="408306"/>
                  </a:cubicBezTo>
                  <a:cubicBezTo>
                    <a:pt x="-8684" y="295362"/>
                    <a:pt x="-23300" y="607620"/>
                    <a:pt x="81671" y="587689"/>
                  </a:cubicBezTo>
                  <a:cubicBezTo>
                    <a:pt x="172027" y="474744"/>
                    <a:pt x="241123" y="380402"/>
                    <a:pt x="383300" y="375087"/>
                  </a:cubicBezTo>
                  <a:cubicBezTo>
                    <a:pt x="306233" y="445510"/>
                    <a:pt x="481628" y="490689"/>
                    <a:pt x="350080" y="538524"/>
                  </a:cubicBezTo>
                  <a:cubicBezTo>
                    <a:pt x="529463" y="603634"/>
                    <a:pt x="267698" y="627551"/>
                    <a:pt x="283643" y="675387"/>
                  </a:cubicBezTo>
                  <a:cubicBezTo>
                    <a:pt x="413861" y="692660"/>
                    <a:pt x="352737" y="716578"/>
                    <a:pt x="275670" y="781688"/>
                  </a:cubicBezTo>
                  <a:cubicBezTo>
                    <a:pt x="291615" y="765743"/>
                    <a:pt x="500230" y="829523"/>
                    <a:pt x="574641" y="889316"/>
                  </a:cubicBezTo>
                  <a:cubicBezTo>
                    <a:pt x="537435" y="1002262"/>
                    <a:pt x="409875" y="893304"/>
                    <a:pt x="372670" y="973029"/>
                  </a:cubicBezTo>
                  <a:cubicBezTo>
                    <a:pt x="292944" y="850783"/>
                    <a:pt x="205247" y="1044782"/>
                    <a:pt x="154753" y="898619"/>
                  </a:cubicBezTo>
                  <a:cubicBezTo>
                    <a:pt x="160068" y="1008905"/>
                    <a:pt x="72371" y="933166"/>
                    <a:pt x="59083" y="873371"/>
                  </a:cubicBezTo>
                  <a:cubicBezTo>
                    <a:pt x="-28615" y="903934"/>
                    <a:pt x="174684" y="991631"/>
                    <a:pt x="214547" y="1012892"/>
                  </a:cubicBezTo>
                  <a:cubicBezTo>
                    <a:pt x="253081" y="1143111"/>
                    <a:pt x="464353" y="913234"/>
                    <a:pt x="538764" y="1072686"/>
                  </a:cubicBezTo>
                  <a:cubicBezTo>
                    <a:pt x="599886" y="1023522"/>
                    <a:pt x="904173" y="1095274"/>
                    <a:pt x="702202" y="1119193"/>
                  </a:cubicBezTo>
                  <a:cubicBezTo>
                    <a:pt x="715490" y="1173670"/>
                    <a:pt x="606531" y="1230808"/>
                    <a:pt x="522819" y="1169685"/>
                  </a:cubicBezTo>
                  <a:cubicBezTo>
                    <a:pt x="649051" y="1234794"/>
                    <a:pt x="517504" y="1253396"/>
                    <a:pt x="456381" y="1192274"/>
                  </a:cubicBezTo>
                  <a:cubicBezTo>
                    <a:pt x="457711" y="1307876"/>
                    <a:pt x="310217" y="1213534"/>
                    <a:pt x="247766" y="1218849"/>
                  </a:cubicBezTo>
                  <a:cubicBezTo>
                    <a:pt x="315532" y="1341095"/>
                    <a:pt x="509532" y="1370327"/>
                    <a:pt x="619819" y="1268014"/>
                  </a:cubicBezTo>
                  <a:cubicBezTo>
                    <a:pt x="627791" y="1365012"/>
                    <a:pt x="727447" y="1265356"/>
                    <a:pt x="773954" y="1310534"/>
                  </a:cubicBezTo>
                  <a:cubicBezTo>
                    <a:pt x="934734" y="1311862"/>
                    <a:pt x="769968" y="1345081"/>
                    <a:pt x="740736" y="1410189"/>
                  </a:cubicBezTo>
                  <a:cubicBezTo>
                    <a:pt x="623804" y="1331794"/>
                    <a:pt x="700872" y="1481943"/>
                    <a:pt x="598559" y="1485931"/>
                  </a:cubicBezTo>
                  <a:cubicBezTo>
                    <a:pt x="556039" y="1585586"/>
                    <a:pt x="451066" y="1463341"/>
                    <a:pt x="464353" y="1505860"/>
                  </a:cubicBezTo>
                  <a:cubicBezTo>
                    <a:pt x="362040" y="1481943"/>
                    <a:pt x="331477" y="1524463"/>
                    <a:pt x="209232" y="1485931"/>
                  </a:cubicBezTo>
                  <a:cubicBezTo>
                    <a:pt x="239794" y="1548382"/>
                    <a:pt x="517504" y="1666641"/>
                    <a:pt x="646394" y="1564326"/>
                  </a:cubicBezTo>
                  <a:cubicBezTo>
                    <a:pt x="598559" y="1722450"/>
                    <a:pt x="813818" y="1548382"/>
                    <a:pt x="860323" y="1645381"/>
                  </a:cubicBezTo>
                  <a:cubicBezTo>
                    <a:pt x="1072924" y="1667970"/>
                    <a:pt x="785913" y="1710490"/>
                    <a:pt x="824448" y="1811476"/>
                  </a:cubicBezTo>
                  <a:lnTo>
                    <a:pt x="789367" y="1820093"/>
                  </a:lnTo>
                  <a:lnTo>
                    <a:pt x="787818" y="1817505"/>
                  </a:lnTo>
                  <a:cubicBezTo>
                    <a:pt x="785290" y="1815275"/>
                    <a:pt x="781262" y="1812804"/>
                    <a:pt x="775283" y="1810147"/>
                  </a:cubicBezTo>
                  <a:cubicBezTo>
                    <a:pt x="771629" y="1813967"/>
                    <a:pt x="769636" y="1817165"/>
                    <a:pt x="768852" y="1819793"/>
                  </a:cubicBezTo>
                  <a:lnTo>
                    <a:pt x="769537" y="1824965"/>
                  </a:lnTo>
                  <a:lnTo>
                    <a:pt x="724977" y="1835912"/>
                  </a:lnTo>
                  <a:cubicBezTo>
                    <a:pt x="628621" y="1854411"/>
                    <a:pt x="538432" y="1856653"/>
                    <a:pt x="425819" y="1856653"/>
                  </a:cubicBezTo>
                  <a:cubicBezTo>
                    <a:pt x="363367" y="1900503"/>
                    <a:pt x="688913" y="2022749"/>
                    <a:pt x="758009" y="1895188"/>
                  </a:cubicBezTo>
                  <a:cubicBezTo>
                    <a:pt x="783256" y="1940365"/>
                    <a:pt x="873610" y="1903160"/>
                    <a:pt x="784584" y="1961626"/>
                  </a:cubicBezTo>
                  <a:cubicBezTo>
                    <a:pt x="855008" y="1974914"/>
                    <a:pt x="938720" y="1920434"/>
                    <a:pt x="1005159" y="1994844"/>
                  </a:cubicBezTo>
                  <a:cubicBezTo>
                    <a:pt x="1035720" y="2059953"/>
                    <a:pt x="847035" y="2162268"/>
                    <a:pt x="756681" y="2130377"/>
                  </a:cubicBezTo>
                  <a:cubicBezTo>
                    <a:pt x="885570" y="2200803"/>
                    <a:pt x="715490" y="2234020"/>
                    <a:pt x="642407" y="2208775"/>
                  </a:cubicBezTo>
                  <a:cubicBezTo>
                    <a:pt x="577299" y="2283185"/>
                    <a:pt x="857665" y="2277870"/>
                    <a:pt x="936062" y="2263254"/>
                  </a:cubicBezTo>
                  <a:cubicBezTo>
                    <a:pt x="1041035" y="2195487"/>
                    <a:pt x="1001172" y="2336336"/>
                    <a:pt x="924104" y="2320391"/>
                  </a:cubicBezTo>
                  <a:cubicBezTo>
                    <a:pt x="994529" y="2378856"/>
                    <a:pt x="901515" y="2400116"/>
                    <a:pt x="857665" y="2370883"/>
                  </a:cubicBezTo>
                  <a:cubicBezTo>
                    <a:pt x="922775" y="2489142"/>
                    <a:pt x="1079570" y="2396130"/>
                    <a:pt x="1180554" y="2382842"/>
                  </a:cubicBezTo>
                  <a:cubicBezTo>
                    <a:pt x="1175239" y="2570198"/>
                    <a:pt x="1015788" y="2594115"/>
                    <a:pt x="869625" y="2566210"/>
                  </a:cubicBezTo>
                  <a:cubicBezTo>
                    <a:pt x="876268" y="2696428"/>
                    <a:pt x="1152650" y="2598100"/>
                    <a:pt x="1253636" y="2657895"/>
                  </a:cubicBezTo>
                  <a:cubicBezTo>
                    <a:pt x="1452949" y="2584813"/>
                    <a:pt x="1294827" y="2741606"/>
                    <a:pt x="1199158" y="2749578"/>
                  </a:cubicBezTo>
                  <a:cubicBezTo>
                    <a:pt x="1308116" y="2770839"/>
                    <a:pt x="1211115" y="2794757"/>
                    <a:pt x="1159294" y="2786784"/>
                  </a:cubicBezTo>
                  <a:cubicBezTo>
                    <a:pt x="1250979" y="2882455"/>
                    <a:pt x="1038377" y="2764196"/>
                    <a:pt x="1007816" y="2834619"/>
                  </a:cubicBezTo>
                  <a:cubicBezTo>
                    <a:pt x="1128732" y="2902386"/>
                    <a:pt x="1301471" y="2918331"/>
                    <a:pt x="1446306" y="2922318"/>
                  </a:cubicBezTo>
                  <a:cubicBezTo>
                    <a:pt x="1559915" y="2908366"/>
                    <a:pt x="1533008" y="2917584"/>
                    <a:pt x="1478819" y="2941564"/>
                  </a:cubicBezTo>
                  <a:lnTo>
                    <a:pt x="1446714" y="2957097"/>
                  </a:lnTo>
                  <a:lnTo>
                    <a:pt x="0" y="2957097"/>
                  </a:lnTo>
                  <a:close/>
                </a:path>
              </a:pathLst>
            </a:custGeom>
            <a:solidFill>
              <a:srgbClr val="D8D8D8"/>
            </a:solidFill>
            <a:ln>
              <a:noFill/>
            </a:ln>
            <a:effectLst>
              <a:outerShdw blurRad="127000" rotWithShape="0" dir="16200000" dist="12700">
                <a:srgbClr val="000000">
                  <a:alpha val="14901"/>
                </a:srgbClr>
              </a:outerShdw>
            </a:effectLst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14"/>
            <p:cNvSpPr/>
            <p:nvPr/>
          </p:nvSpPr>
          <p:spPr>
            <a:xfrm>
              <a:off x="276796" y="1136215"/>
              <a:ext cx="1113713" cy="2991029"/>
            </a:xfrm>
            <a:custGeom>
              <a:rect b="b" l="l" r="r" t="t"/>
              <a:pathLst>
                <a:path extrusionOk="0" h="2991028" w="1113712">
                  <a:moveTo>
                    <a:pt x="807386" y="1975864"/>
                  </a:moveTo>
                  <a:cubicBezTo>
                    <a:pt x="657238" y="2001111"/>
                    <a:pt x="706400" y="2051604"/>
                    <a:pt x="807386" y="1975864"/>
                  </a:cubicBezTo>
                  <a:close/>
                  <a:moveTo>
                    <a:pt x="970824" y="1251690"/>
                  </a:moveTo>
                  <a:cubicBezTo>
                    <a:pt x="922989" y="1274279"/>
                    <a:pt x="1014672" y="1270294"/>
                    <a:pt x="970824" y="1251690"/>
                  </a:cubicBezTo>
                  <a:close/>
                  <a:moveTo>
                    <a:pt x="701085" y="1251690"/>
                  </a:moveTo>
                  <a:cubicBezTo>
                    <a:pt x="663880" y="1338060"/>
                    <a:pt x="790113" y="1319456"/>
                    <a:pt x="835291" y="1310157"/>
                  </a:cubicBezTo>
                  <a:cubicBezTo>
                    <a:pt x="1034605" y="1241060"/>
                    <a:pt x="752907" y="1312814"/>
                    <a:pt x="701085" y="1251690"/>
                  </a:cubicBezTo>
                  <a:close/>
                  <a:moveTo>
                    <a:pt x="1035932" y="1229102"/>
                  </a:moveTo>
                  <a:cubicBezTo>
                    <a:pt x="988097" y="1251690"/>
                    <a:pt x="1079782" y="1247704"/>
                    <a:pt x="1035932" y="1229102"/>
                  </a:cubicBezTo>
                  <a:close/>
                  <a:moveTo>
                    <a:pt x="1091741" y="1199868"/>
                  </a:moveTo>
                  <a:cubicBezTo>
                    <a:pt x="1033275" y="1219801"/>
                    <a:pt x="1130274" y="1225116"/>
                    <a:pt x="1091741" y="1199868"/>
                  </a:cubicBezTo>
                  <a:close/>
                  <a:moveTo>
                    <a:pt x="954879" y="554092"/>
                  </a:moveTo>
                  <a:cubicBezTo>
                    <a:pt x="925646" y="556749"/>
                    <a:pt x="974810" y="599269"/>
                    <a:pt x="973481" y="597942"/>
                  </a:cubicBezTo>
                  <a:cubicBezTo>
                    <a:pt x="1071810" y="693613"/>
                    <a:pt x="1050550" y="556749"/>
                    <a:pt x="954879" y="554092"/>
                  </a:cubicBezTo>
                  <a:close/>
                  <a:moveTo>
                    <a:pt x="986769" y="390655"/>
                  </a:moveTo>
                  <a:cubicBezTo>
                    <a:pt x="977467" y="415901"/>
                    <a:pt x="1012015" y="427861"/>
                    <a:pt x="1017330" y="446464"/>
                  </a:cubicBezTo>
                  <a:cubicBezTo>
                    <a:pt x="1057192" y="589969"/>
                    <a:pt x="1077125" y="399956"/>
                    <a:pt x="986769" y="390655"/>
                  </a:cubicBezTo>
                  <a:close/>
                  <a:moveTo>
                    <a:pt x="1074467" y="0"/>
                  </a:moveTo>
                  <a:cubicBezTo>
                    <a:pt x="1086426" y="2990"/>
                    <a:pt x="1095354" y="7661"/>
                    <a:pt x="1101955" y="13529"/>
                  </a:cubicBezTo>
                  <a:lnTo>
                    <a:pt x="1113712" y="31513"/>
                  </a:lnTo>
                  <a:lnTo>
                    <a:pt x="1113712" y="2991028"/>
                  </a:lnTo>
                  <a:lnTo>
                    <a:pt x="380617" y="2991028"/>
                  </a:lnTo>
                  <a:lnTo>
                    <a:pt x="384865" y="2982557"/>
                  </a:lnTo>
                  <a:cubicBezTo>
                    <a:pt x="387715" y="2975254"/>
                    <a:pt x="386090" y="2971491"/>
                    <a:pt x="370960" y="2976437"/>
                  </a:cubicBezTo>
                  <a:lnTo>
                    <a:pt x="337023" y="2991028"/>
                  </a:lnTo>
                  <a:lnTo>
                    <a:pt x="336998" y="2991028"/>
                  </a:lnTo>
                  <a:lnTo>
                    <a:pt x="312923" y="2971636"/>
                  </a:lnTo>
                  <a:cubicBezTo>
                    <a:pt x="249122" y="2938010"/>
                    <a:pt x="138524" y="2977250"/>
                    <a:pt x="116432" y="2908653"/>
                  </a:cubicBezTo>
                  <a:cubicBezTo>
                    <a:pt x="-47004" y="2875434"/>
                    <a:pt x="214761" y="2864804"/>
                    <a:pt x="80556" y="2848859"/>
                  </a:cubicBezTo>
                  <a:cubicBezTo>
                    <a:pt x="-85539" y="2806338"/>
                    <a:pt x="42022" y="2782421"/>
                    <a:pt x="135035" y="2814311"/>
                  </a:cubicBezTo>
                  <a:cubicBezTo>
                    <a:pt x="278540" y="2810325"/>
                    <a:pt x="432676" y="2826269"/>
                    <a:pt x="590799" y="2786407"/>
                  </a:cubicBezTo>
                  <a:cubicBezTo>
                    <a:pt x="739620" y="2754516"/>
                    <a:pt x="609402" y="2701366"/>
                    <a:pt x="523032" y="2714654"/>
                  </a:cubicBezTo>
                  <a:cubicBezTo>
                    <a:pt x="507087" y="2633600"/>
                    <a:pt x="404774" y="2755846"/>
                    <a:pt x="410089" y="2664161"/>
                  </a:cubicBezTo>
                  <a:cubicBezTo>
                    <a:pt x="343650" y="2681435"/>
                    <a:pt x="303788" y="2645558"/>
                    <a:pt x="218747" y="2660175"/>
                  </a:cubicBezTo>
                  <a:cubicBezTo>
                    <a:pt x="254623" y="2584435"/>
                    <a:pt x="-4485" y="2654860"/>
                    <a:pt x="49994" y="2588422"/>
                  </a:cubicBezTo>
                  <a:cubicBezTo>
                    <a:pt x="174897" y="2529957"/>
                    <a:pt x="-49662" y="2540587"/>
                    <a:pt x="53981" y="2494079"/>
                  </a:cubicBezTo>
                  <a:cubicBezTo>
                    <a:pt x="230706" y="2455546"/>
                    <a:pt x="419389" y="2494079"/>
                    <a:pt x="593457" y="2444916"/>
                  </a:cubicBezTo>
                  <a:cubicBezTo>
                    <a:pt x="382184" y="2365191"/>
                    <a:pt x="713045" y="2375821"/>
                    <a:pt x="775496" y="2309383"/>
                  </a:cubicBezTo>
                  <a:cubicBezTo>
                    <a:pt x="717031" y="2240288"/>
                    <a:pt x="677167" y="2342601"/>
                    <a:pt x="625346" y="2314698"/>
                  </a:cubicBezTo>
                  <a:cubicBezTo>
                    <a:pt x="562894" y="2297424"/>
                    <a:pt x="590799" y="2318684"/>
                    <a:pt x="519047" y="2345259"/>
                  </a:cubicBezTo>
                  <a:cubicBezTo>
                    <a:pt x="380855" y="2323999"/>
                    <a:pt x="259938" y="2312040"/>
                    <a:pt x="149652" y="2205739"/>
                  </a:cubicBezTo>
                  <a:cubicBezTo>
                    <a:pt x="225391" y="2135315"/>
                    <a:pt x="479183" y="2126015"/>
                    <a:pt x="612059" y="2064891"/>
                  </a:cubicBezTo>
                  <a:cubicBezTo>
                    <a:pt x="558909" y="1983836"/>
                    <a:pt x="685140" y="1994466"/>
                    <a:pt x="639963" y="1961248"/>
                  </a:cubicBezTo>
                  <a:cubicBezTo>
                    <a:pt x="505758" y="2070206"/>
                    <a:pt x="390156" y="1971878"/>
                    <a:pt x="261267" y="1894811"/>
                  </a:cubicBezTo>
                  <a:cubicBezTo>
                    <a:pt x="230706" y="1811098"/>
                    <a:pt x="701085" y="1910756"/>
                    <a:pt x="491142" y="1817742"/>
                  </a:cubicBezTo>
                  <a:cubicBezTo>
                    <a:pt x="472540" y="1809770"/>
                    <a:pt x="261267" y="1716756"/>
                    <a:pt x="321060" y="1670249"/>
                  </a:cubicBezTo>
                  <a:cubicBezTo>
                    <a:pt x="465896" y="1611784"/>
                    <a:pt x="638634" y="1711441"/>
                    <a:pt x="768853" y="1602483"/>
                  </a:cubicBezTo>
                  <a:cubicBezTo>
                    <a:pt x="718360" y="1648989"/>
                    <a:pt x="614717" y="1476251"/>
                    <a:pt x="513731" y="1478908"/>
                  </a:cubicBezTo>
                  <a:cubicBezTo>
                    <a:pt x="461910" y="1465621"/>
                    <a:pt x="234692" y="1368621"/>
                    <a:pt x="322390" y="1347361"/>
                  </a:cubicBezTo>
                  <a:cubicBezTo>
                    <a:pt x="419389" y="1395197"/>
                    <a:pt x="380855" y="1288897"/>
                    <a:pt x="451278" y="1327429"/>
                  </a:cubicBezTo>
                  <a:cubicBezTo>
                    <a:pt x="590799" y="1416457"/>
                    <a:pt x="459252" y="1262320"/>
                    <a:pt x="544292" y="1263649"/>
                  </a:cubicBezTo>
                  <a:cubicBezTo>
                    <a:pt x="739620" y="1294212"/>
                    <a:pt x="585484" y="1197211"/>
                    <a:pt x="491142" y="1170636"/>
                  </a:cubicBezTo>
                  <a:cubicBezTo>
                    <a:pt x="499115" y="1157348"/>
                    <a:pt x="403444" y="1090911"/>
                    <a:pt x="487156" y="1089582"/>
                  </a:cubicBezTo>
                  <a:cubicBezTo>
                    <a:pt x="546949" y="1021815"/>
                    <a:pt x="775496" y="1136088"/>
                    <a:pt x="691785" y="1048390"/>
                  </a:cubicBezTo>
                  <a:cubicBezTo>
                    <a:pt x="816688" y="1085595"/>
                    <a:pt x="984111" y="1084267"/>
                    <a:pt x="1071810" y="951392"/>
                  </a:cubicBezTo>
                  <a:cubicBezTo>
                    <a:pt x="1058522" y="910199"/>
                    <a:pt x="814031" y="1085595"/>
                    <a:pt x="747592" y="1005870"/>
                  </a:cubicBezTo>
                  <a:cubicBezTo>
                    <a:pt x="915016" y="857049"/>
                    <a:pt x="654580" y="1077622"/>
                    <a:pt x="628004" y="950062"/>
                  </a:cubicBezTo>
                  <a:cubicBezTo>
                    <a:pt x="784798" y="847748"/>
                    <a:pt x="430019" y="1019158"/>
                    <a:pt x="584155" y="895583"/>
                  </a:cubicBezTo>
                  <a:cubicBezTo>
                    <a:pt x="536319" y="904884"/>
                    <a:pt x="303788" y="843761"/>
                    <a:pt x="491142" y="829146"/>
                  </a:cubicBezTo>
                  <a:cubicBezTo>
                    <a:pt x="553594" y="722845"/>
                    <a:pt x="685140" y="857049"/>
                    <a:pt x="771511" y="853063"/>
                  </a:cubicBezTo>
                  <a:cubicBezTo>
                    <a:pt x="699757" y="736132"/>
                    <a:pt x="1114329" y="984610"/>
                    <a:pt x="1071810" y="795926"/>
                  </a:cubicBezTo>
                  <a:cubicBezTo>
                    <a:pt x="988097" y="850406"/>
                    <a:pt x="992084" y="782638"/>
                    <a:pt x="905714" y="790611"/>
                  </a:cubicBezTo>
                  <a:cubicBezTo>
                    <a:pt x="950891" y="712215"/>
                    <a:pt x="812701" y="765365"/>
                    <a:pt x="747592" y="742776"/>
                  </a:cubicBezTo>
                  <a:cubicBezTo>
                    <a:pt x="609402" y="694940"/>
                    <a:pt x="913686" y="682983"/>
                    <a:pt x="731647" y="619202"/>
                  </a:cubicBezTo>
                  <a:cubicBezTo>
                    <a:pt x="618703" y="563394"/>
                    <a:pt x="835291" y="578009"/>
                    <a:pt x="705072" y="522202"/>
                  </a:cubicBezTo>
                  <a:cubicBezTo>
                    <a:pt x="707730" y="475696"/>
                    <a:pt x="1014672" y="631160"/>
                    <a:pt x="880468" y="447791"/>
                  </a:cubicBezTo>
                  <a:cubicBezTo>
                    <a:pt x="964180" y="487655"/>
                    <a:pt x="1000056" y="410586"/>
                    <a:pt x="891098" y="410586"/>
                  </a:cubicBezTo>
                  <a:cubicBezTo>
                    <a:pt x="948234" y="387997"/>
                    <a:pt x="772838" y="205957"/>
                    <a:pt x="913686" y="260437"/>
                  </a:cubicBezTo>
                  <a:cubicBezTo>
                    <a:pt x="954879" y="233862"/>
                    <a:pt x="1004042" y="229874"/>
                    <a:pt x="1018659" y="322888"/>
                  </a:cubicBezTo>
                  <a:cubicBezTo>
                    <a:pt x="1135589" y="429189"/>
                    <a:pt x="965509" y="136862"/>
                    <a:pt x="982783" y="136862"/>
                  </a:cubicBezTo>
                  <a:cubicBezTo>
                    <a:pt x="1107686" y="269738"/>
                    <a:pt x="1059850" y="77069"/>
                    <a:pt x="1074467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127000" rotWithShape="0" dir="16200000" dist="12700">
                <a:srgbClr val="000000">
                  <a:alpha val="14901"/>
                </a:srgbClr>
              </a:outerShdw>
            </a:effectLst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0" name="Google Shape;60;p14"/>
          <p:cNvSpPr/>
          <p:nvPr/>
        </p:nvSpPr>
        <p:spPr>
          <a:xfrm>
            <a:off x="2119044" y="0"/>
            <a:ext cx="7024955" cy="5143500"/>
          </a:xfrm>
          <a:prstGeom prst="rect">
            <a:avLst/>
          </a:prstGeom>
          <a:solidFill>
            <a:schemeClr val="lt1">
              <a:alpha val="40000"/>
            </a:scheme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1" name="Google Shape;61;p14"/>
          <p:cNvGrpSpPr/>
          <p:nvPr/>
        </p:nvGrpSpPr>
        <p:grpSpPr>
          <a:xfrm>
            <a:off x="477452" y="2353736"/>
            <a:ext cx="1357175" cy="1970782"/>
            <a:chOff x="11223977" y="1800969"/>
            <a:chExt cx="2998292" cy="4353884"/>
          </a:xfrm>
        </p:grpSpPr>
        <p:sp>
          <p:nvSpPr>
            <p:cNvPr id="62" name="Google Shape;62;p14"/>
            <p:cNvSpPr/>
            <p:nvPr/>
          </p:nvSpPr>
          <p:spPr>
            <a:xfrm flipH="1" rot="-1350543">
              <a:off x="12313664" y="1903133"/>
              <a:ext cx="877925" cy="1729673"/>
            </a:xfrm>
            <a:custGeom>
              <a:rect b="b" l="l" r="r" t="t"/>
              <a:pathLst>
                <a:path extrusionOk="0" h="1312853" w="666361">
                  <a:moveTo>
                    <a:pt x="417713" y="1803"/>
                  </a:moveTo>
                  <a:cubicBezTo>
                    <a:pt x="504336" y="11478"/>
                    <a:pt x="605290" y="69294"/>
                    <a:pt x="666361" y="167253"/>
                  </a:cubicBezTo>
                  <a:lnTo>
                    <a:pt x="666025" y="1307251"/>
                  </a:lnTo>
                  <a:lnTo>
                    <a:pt x="657567" y="1312853"/>
                  </a:lnTo>
                  <a:cubicBezTo>
                    <a:pt x="-394158" y="656864"/>
                    <a:pt x="42344" y="-40119"/>
                    <a:pt x="417713" y="1803"/>
                  </a:cubicBezTo>
                  <a:close/>
                </a:path>
              </a:pathLst>
            </a:custGeom>
            <a:gradFill>
              <a:gsLst>
                <a:gs pos="0">
                  <a:srgbClr val="F2F2F2"/>
                </a:gs>
                <a:gs pos="75000">
                  <a:srgbClr val="D8D8D8"/>
                </a:gs>
                <a:gs pos="100000">
                  <a:srgbClr val="D8D8D8"/>
                </a:gs>
              </a:gsLst>
              <a:lin ang="0" scaled="0"/>
            </a:gradFill>
            <a:ln>
              <a:noFill/>
            </a:ln>
            <a:effectLst>
              <a:outerShdw blurRad="317500" rotWithShape="0" dir="16200000" dist="12700">
                <a:srgbClr val="000000">
                  <a:alpha val="14901"/>
                </a:srgbClr>
              </a:outerShdw>
            </a:effectLst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63" name="Google Shape;63;p14"/>
            <p:cNvGrpSpPr/>
            <p:nvPr/>
          </p:nvGrpSpPr>
          <p:grpSpPr>
            <a:xfrm>
              <a:off x="11223977" y="1934474"/>
              <a:ext cx="2998292" cy="4220379"/>
              <a:chOff x="11223977" y="1934474"/>
              <a:chExt cx="2998292" cy="4220379"/>
            </a:xfrm>
          </p:grpSpPr>
          <p:grpSp>
            <p:nvGrpSpPr>
              <p:cNvPr id="64" name="Google Shape;64;p14"/>
              <p:cNvGrpSpPr/>
              <p:nvPr/>
            </p:nvGrpSpPr>
            <p:grpSpPr>
              <a:xfrm>
                <a:off x="11223977" y="1934474"/>
                <a:ext cx="2998292" cy="2716808"/>
                <a:chOff x="11223977" y="1934474"/>
                <a:chExt cx="2998292" cy="2716808"/>
              </a:xfrm>
            </p:grpSpPr>
            <p:cxnSp>
              <p:nvCxnSpPr>
                <p:cNvPr id="65" name="Google Shape;65;p14"/>
                <p:cNvCxnSpPr/>
                <p:nvPr/>
              </p:nvCxnSpPr>
              <p:spPr>
                <a:xfrm rot="10800000">
                  <a:off x="12654231" y="3563301"/>
                  <a:ext cx="235200" cy="1087981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D8D8D8"/>
                  </a:solidFill>
                  <a:prstDash val="solid"/>
                  <a:miter lim="800000"/>
                  <a:headEnd len="sm" w="sm" type="none"/>
                  <a:tailEnd len="sm" w="sm" type="none"/>
                </a:ln>
                <a:effectLst>
                  <a:outerShdw blurRad="63500" rotWithShape="0" algn="ctr">
                    <a:srgbClr val="000000">
                      <a:alpha val="24705"/>
                    </a:srgbClr>
                  </a:outerShdw>
                </a:effectLst>
              </p:spPr>
            </p:cxnSp>
            <p:cxnSp>
              <p:nvCxnSpPr>
                <p:cNvPr id="66" name="Google Shape;66;p14"/>
                <p:cNvCxnSpPr/>
                <p:nvPr/>
              </p:nvCxnSpPr>
              <p:spPr>
                <a:xfrm flipH="1" rot="10800000">
                  <a:off x="12906700" y="3563297"/>
                  <a:ext cx="186689" cy="1076234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D8D8D8"/>
                  </a:solidFill>
                  <a:prstDash val="solid"/>
                  <a:miter lim="800000"/>
                  <a:headEnd len="sm" w="sm" type="none"/>
                  <a:tailEnd len="sm" w="sm" type="none"/>
                </a:ln>
                <a:effectLst>
                  <a:outerShdw blurRad="63500" rotWithShape="0" algn="ctr">
                    <a:srgbClr val="000000">
                      <a:alpha val="24705"/>
                    </a:srgbClr>
                  </a:outerShdw>
                </a:effectLst>
              </p:spPr>
            </p:cxnSp>
            <p:cxnSp>
              <p:nvCxnSpPr>
                <p:cNvPr id="67" name="Google Shape;67;p14"/>
                <p:cNvCxnSpPr/>
                <p:nvPr/>
              </p:nvCxnSpPr>
              <p:spPr>
                <a:xfrm rot="10800000">
                  <a:off x="12900880" y="3458988"/>
                  <a:ext cx="0" cy="1180545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D8D8D8"/>
                  </a:solidFill>
                  <a:prstDash val="solid"/>
                  <a:miter lim="800000"/>
                  <a:headEnd len="sm" w="sm" type="none"/>
                  <a:tailEnd len="sm" w="sm" type="none"/>
                </a:ln>
                <a:effectLst>
                  <a:outerShdw blurRad="63500" rotWithShape="0" algn="ctr">
                    <a:srgbClr val="000000">
                      <a:alpha val="24705"/>
                    </a:srgbClr>
                  </a:outerShdw>
                </a:effectLst>
              </p:spPr>
            </p:cxnSp>
            <p:sp>
              <p:nvSpPr>
                <p:cNvPr id="68" name="Google Shape;68;p14"/>
                <p:cNvSpPr/>
                <p:nvPr/>
              </p:nvSpPr>
              <p:spPr>
                <a:xfrm rot="-1350543">
                  <a:off x="11521621" y="2231355"/>
                  <a:ext cx="877925" cy="1729673"/>
                </a:xfrm>
                <a:custGeom>
                  <a:rect b="b" l="l" r="r" t="t"/>
                  <a:pathLst>
                    <a:path extrusionOk="0" h="1312853" w="666361">
                      <a:moveTo>
                        <a:pt x="417713" y="1803"/>
                      </a:moveTo>
                      <a:cubicBezTo>
                        <a:pt x="504336" y="11478"/>
                        <a:pt x="605290" y="69294"/>
                        <a:pt x="666361" y="167253"/>
                      </a:cubicBezTo>
                      <a:lnTo>
                        <a:pt x="666025" y="1307251"/>
                      </a:lnTo>
                      <a:lnTo>
                        <a:pt x="657567" y="1312853"/>
                      </a:lnTo>
                      <a:cubicBezTo>
                        <a:pt x="-394158" y="656864"/>
                        <a:pt x="42344" y="-40119"/>
                        <a:pt x="417713" y="180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D8D8D8"/>
                    </a:gs>
                    <a:gs pos="25000">
                      <a:srgbClr val="D8D8D8"/>
                    </a:gs>
                    <a:gs pos="100000">
                      <a:srgbClr val="F2F2F2"/>
                    </a:gs>
                  </a:gsLst>
                  <a:lin ang="10800000" scaled="0"/>
                </a:gradFill>
                <a:ln>
                  <a:noFill/>
                </a:ln>
                <a:effectLst>
                  <a:outerShdw blurRad="317500" rotWithShape="0" dir="16200000" dist="12700">
                    <a:srgbClr val="000000">
                      <a:alpha val="14901"/>
                    </a:srgbClr>
                  </a:outerShdw>
                </a:effectLst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0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9" name="Google Shape;69;p14"/>
                <p:cNvSpPr/>
                <p:nvPr/>
              </p:nvSpPr>
              <p:spPr>
                <a:xfrm flipH="1" rot="-1350543">
                  <a:off x="12330923" y="1969094"/>
                  <a:ext cx="525061" cy="1729673"/>
                </a:xfrm>
                <a:custGeom>
                  <a:rect b="b" l="l" r="r" t="t"/>
                  <a:pathLst>
                    <a:path extrusionOk="0" h="1312853" w="666361">
                      <a:moveTo>
                        <a:pt x="417713" y="1803"/>
                      </a:moveTo>
                      <a:cubicBezTo>
                        <a:pt x="504336" y="11478"/>
                        <a:pt x="605290" y="69294"/>
                        <a:pt x="666361" y="167253"/>
                      </a:cubicBezTo>
                      <a:lnTo>
                        <a:pt x="666025" y="1307251"/>
                      </a:lnTo>
                      <a:lnTo>
                        <a:pt x="657567" y="1312853"/>
                      </a:lnTo>
                      <a:cubicBezTo>
                        <a:pt x="-394158" y="656864"/>
                        <a:pt x="42344" y="-40119"/>
                        <a:pt x="417713" y="180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2F2F2"/>
                    </a:gs>
                    <a:gs pos="70000">
                      <a:srgbClr val="D8D8D8"/>
                    </a:gs>
                    <a:gs pos="100000">
                      <a:srgbClr val="D8D8D8"/>
                    </a:gs>
                  </a:gsLst>
                  <a:lin ang="0" scaled="0"/>
                </a:gradFill>
                <a:ln>
                  <a:noFill/>
                </a:ln>
                <a:effectLst>
                  <a:outerShdw blurRad="317500" rotWithShape="0" dir="16200000" dist="12700">
                    <a:srgbClr val="000000">
                      <a:alpha val="14901"/>
                    </a:srgbClr>
                  </a:outerShdw>
                </a:effectLst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0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0" name="Google Shape;70;p14"/>
                <p:cNvSpPr/>
                <p:nvPr/>
              </p:nvSpPr>
              <p:spPr>
                <a:xfrm rot="-1350543">
                  <a:off x="11857226" y="2165394"/>
                  <a:ext cx="525061" cy="1729673"/>
                </a:xfrm>
                <a:custGeom>
                  <a:rect b="b" l="l" r="r" t="t"/>
                  <a:pathLst>
                    <a:path extrusionOk="0" h="1312853" w="666361">
                      <a:moveTo>
                        <a:pt x="417713" y="1803"/>
                      </a:moveTo>
                      <a:cubicBezTo>
                        <a:pt x="504336" y="11478"/>
                        <a:pt x="605290" y="69294"/>
                        <a:pt x="666361" y="167253"/>
                      </a:cubicBezTo>
                      <a:lnTo>
                        <a:pt x="666025" y="1307251"/>
                      </a:lnTo>
                      <a:lnTo>
                        <a:pt x="657567" y="1312853"/>
                      </a:lnTo>
                      <a:cubicBezTo>
                        <a:pt x="-394158" y="656864"/>
                        <a:pt x="42344" y="-40119"/>
                        <a:pt x="417713" y="180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D8D8D8"/>
                    </a:gs>
                    <a:gs pos="30000">
                      <a:srgbClr val="D8D8D8"/>
                    </a:gs>
                    <a:gs pos="100000">
                      <a:srgbClr val="F2F2F2"/>
                    </a:gs>
                  </a:gsLst>
                  <a:lin ang="10800000" scaled="0"/>
                </a:gradFill>
                <a:ln>
                  <a:noFill/>
                </a:ln>
                <a:effectLst>
                  <a:outerShdw blurRad="317500" rotWithShape="0" dir="16200000" dist="12700">
                    <a:srgbClr val="000000">
                      <a:alpha val="14901"/>
                    </a:srgbClr>
                  </a:outerShdw>
                </a:effectLst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0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1" name="Google Shape;71;p14"/>
                <p:cNvSpPr/>
                <p:nvPr/>
              </p:nvSpPr>
              <p:spPr>
                <a:xfrm rot="1067215">
                  <a:off x="12580333" y="2145489"/>
                  <a:ext cx="743996" cy="1465808"/>
                </a:xfrm>
                <a:custGeom>
                  <a:rect b="b" l="l" r="r" t="t"/>
                  <a:pathLst>
                    <a:path extrusionOk="0" h="1312853" w="666361">
                      <a:moveTo>
                        <a:pt x="417713" y="1803"/>
                      </a:moveTo>
                      <a:cubicBezTo>
                        <a:pt x="504336" y="11478"/>
                        <a:pt x="605290" y="69294"/>
                        <a:pt x="666361" y="167253"/>
                      </a:cubicBezTo>
                      <a:lnTo>
                        <a:pt x="666025" y="1307251"/>
                      </a:lnTo>
                      <a:lnTo>
                        <a:pt x="657567" y="1312853"/>
                      </a:lnTo>
                      <a:cubicBezTo>
                        <a:pt x="-394158" y="656864"/>
                        <a:pt x="42344" y="-40119"/>
                        <a:pt x="417713" y="180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D8D8D8"/>
                    </a:gs>
                    <a:gs pos="25000">
                      <a:srgbClr val="D8D8D8"/>
                    </a:gs>
                    <a:gs pos="100000">
                      <a:srgbClr val="F2F2F2"/>
                    </a:gs>
                  </a:gsLst>
                  <a:lin ang="10800000" scaled="0"/>
                </a:gradFill>
                <a:ln>
                  <a:noFill/>
                </a:ln>
                <a:effectLst>
                  <a:outerShdw blurRad="317500" rotWithShape="0" dir="16200000" dist="12700">
                    <a:srgbClr val="000000">
                      <a:alpha val="14901"/>
                    </a:srgbClr>
                  </a:outerShdw>
                </a:effectLst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0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2" name="Google Shape;72;p14"/>
                <p:cNvSpPr/>
                <p:nvPr/>
              </p:nvSpPr>
              <p:spPr>
                <a:xfrm flipH="1" rot="1067215">
                  <a:off x="13272169" y="2367439"/>
                  <a:ext cx="743996" cy="1465808"/>
                </a:xfrm>
                <a:custGeom>
                  <a:rect b="b" l="l" r="r" t="t"/>
                  <a:pathLst>
                    <a:path extrusionOk="0" h="1312853" w="666361">
                      <a:moveTo>
                        <a:pt x="417713" y="1803"/>
                      </a:moveTo>
                      <a:cubicBezTo>
                        <a:pt x="504336" y="11478"/>
                        <a:pt x="605290" y="69294"/>
                        <a:pt x="666361" y="167253"/>
                      </a:cubicBezTo>
                      <a:lnTo>
                        <a:pt x="666025" y="1307251"/>
                      </a:lnTo>
                      <a:lnTo>
                        <a:pt x="657567" y="1312853"/>
                      </a:lnTo>
                      <a:cubicBezTo>
                        <a:pt x="-394158" y="656864"/>
                        <a:pt x="42344" y="-40119"/>
                        <a:pt x="417713" y="180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2F2F2"/>
                    </a:gs>
                    <a:gs pos="75000">
                      <a:srgbClr val="D8D8D8"/>
                    </a:gs>
                    <a:gs pos="100000">
                      <a:srgbClr val="D8D8D8"/>
                    </a:gs>
                  </a:gsLst>
                  <a:lin ang="0" scaled="0"/>
                </a:gradFill>
                <a:ln>
                  <a:noFill/>
                </a:ln>
                <a:effectLst>
                  <a:outerShdw blurRad="317500" rotWithShape="0" dir="16200000" dist="12700">
                    <a:srgbClr val="000000">
                      <a:alpha val="14901"/>
                    </a:srgbClr>
                  </a:outerShdw>
                </a:effectLst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0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3" name="Google Shape;73;p14"/>
                <p:cNvSpPr/>
                <p:nvPr/>
              </p:nvSpPr>
              <p:spPr>
                <a:xfrm flipH="1" rot="1067215">
                  <a:off x="13282651" y="2322835"/>
                  <a:ext cx="444962" cy="1465808"/>
                </a:xfrm>
                <a:custGeom>
                  <a:rect b="b" l="l" r="r" t="t"/>
                  <a:pathLst>
                    <a:path extrusionOk="0" h="1312853" w="666361">
                      <a:moveTo>
                        <a:pt x="417713" y="1803"/>
                      </a:moveTo>
                      <a:cubicBezTo>
                        <a:pt x="504336" y="11478"/>
                        <a:pt x="605290" y="69294"/>
                        <a:pt x="666361" y="167253"/>
                      </a:cubicBezTo>
                      <a:lnTo>
                        <a:pt x="666025" y="1307251"/>
                      </a:lnTo>
                      <a:lnTo>
                        <a:pt x="657567" y="1312853"/>
                      </a:lnTo>
                      <a:cubicBezTo>
                        <a:pt x="-394158" y="656864"/>
                        <a:pt x="42344" y="-40119"/>
                        <a:pt x="417713" y="180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2F2F2"/>
                    </a:gs>
                    <a:gs pos="70000">
                      <a:srgbClr val="D8D8D8"/>
                    </a:gs>
                    <a:gs pos="100000">
                      <a:srgbClr val="D8D8D8"/>
                    </a:gs>
                  </a:gsLst>
                  <a:lin ang="0" scaled="0"/>
                </a:gradFill>
                <a:ln>
                  <a:noFill/>
                </a:ln>
                <a:effectLst>
                  <a:outerShdw blurRad="317500" rotWithShape="0" dir="16200000" dist="12700">
                    <a:srgbClr val="000000">
                      <a:alpha val="14901"/>
                    </a:srgbClr>
                  </a:outerShdw>
                </a:effectLst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0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4" name="Google Shape;74;p14"/>
                <p:cNvSpPr/>
                <p:nvPr/>
              </p:nvSpPr>
              <p:spPr>
                <a:xfrm rot="1067215">
                  <a:off x="12868885" y="2190093"/>
                  <a:ext cx="444962" cy="1465808"/>
                </a:xfrm>
                <a:custGeom>
                  <a:rect b="b" l="l" r="r" t="t"/>
                  <a:pathLst>
                    <a:path extrusionOk="0" h="1312853" w="666361">
                      <a:moveTo>
                        <a:pt x="417713" y="1803"/>
                      </a:moveTo>
                      <a:cubicBezTo>
                        <a:pt x="504336" y="11478"/>
                        <a:pt x="605290" y="69294"/>
                        <a:pt x="666361" y="167253"/>
                      </a:cubicBezTo>
                      <a:lnTo>
                        <a:pt x="666025" y="1307251"/>
                      </a:lnTo>
                      <a:lnTo>
                        <a:pt x="657567" y="1312853"/>
                      </a:lnTo>
                      <a:cubicBezTo>
                        <a:pt x="-394158" y="656864"/>
                        <a:pt x="42344" y="-40119"/>
                        <a:pt x="417713" y="180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D8D8D8"/>
                    </a:gs>
                    <a:gs pos="30000">
                      <a:srgbClr val="D8D8D8"/>
                    </a:gs>
                    <a:gs pos="100000">
                      <a:srgbClr val="F2F2F2"/>
                    </a:gs>
                  </a:gsLst>
                  <a:lin ang="10800000" scaled="0"/>
                </a:gradFill>
                <a:ln>
                  <a:noFill/>
                </a:ln>
                <a:effectLst>
                  <a:outerShdw blurRad="317500" rotWithShape="0" dir="16200000" dist="12700">
                    <a:srgbClr val="000000">
                      <a:alpha val="14901"/>
                    </a:srgbClr>
                  </a:outerShdw>
                </a:effectLst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0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5" name="Google Shape;75;p14"/>
                <p:cNvSpPr/>
                <p:nvPr/>
              </p:nvSpPr>
              <p:spPr>
                <a:xfrm>
                  <a:off x="12316258" y="2613898"/>
                  <a:ext cx="599207" cy="1180547"/>
                </a:xfrm>
                <a:custGeom>
                  <a:rect b="b" l="l" r="r" t="t"/>
                  <a:pathLst>
                    <a:path extrusionOk="0" h="1312853" w="666361">
                      <a:moveTo>
                        <a:pt x="417713" y="1803"/>
                      </a:moveTo>
                      <a:cubicBezTo>
                        <a:pt x="504336" y="11478"/>
                        <a:pt x="605290" y="69294"/>
                        <a:pt x="666361" y="167253"/>
                      </a:cubicBezTo>
                      <a:lnTo>
                        <a:pt x="666025" y="1307251"/>
                      </a:lnTo>
                      <a:lnTo>
                        <a:pt x="657567" y="1312853"/>
                      </a:lnTo>
                      <a:cubicBezTo>
                        <a:pt x="-394158" y="656864"/>
                        <a:pt x="42344" y="-40119"/>
                        <a:pt x="417713" y="180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D8D8D8"/>
                    </a:gs>
                    <a:gs pos="25000">
                      <a:srgbClr val="D8D8D8"/>
                    </a:gs>
                    <a:gs pos="100000">
                      <a:srgbClr val="F2F2F2"/>
                    </a:gs>
                  </a:gsLst>
                  <a:lin ang="10800000" scaled="0"/>
                </a:gradFill>
                <a:ln>
                  <a:noFill/>
                </a:ln>
                <a:effectLst>
                  <a:outerShdw blurRad="317500" rotWithShape="0" dir="16200000" dist="12700">
                    <a:srgbClr val="000000">
                      <a:alpha val="14901"/>
                    </a:srgbClr>
                  </a:outerShdw>
                </a:effectLst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0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6" name="Google Shape;76;p14"/>
                <p:cNvSpPr/>
                <p:nvPr/>
              </p:nvSpPr>
              <p:spPr>
                <a:xfrm flipH="1">
                  <a:off x="12901427" y="2613898"/>
                  <a:ext cx="599207" cy="1180547"/>
                </a:xfrm>
                <a:custGeom>
                  <a:rect b="b" l="l" r="r" t="t"/>
                  <a:pathLst>
                    <a:path extrusionOk="0" h="1312853" w="666361">
                      <a:moveTo>
                        <a:pt x="417713" y="1803"/>
                      </a:moveTo>
                      <a:cubicBezTo>
                        <a:pt x="504336" y="11478"/>
                        <a:pt x="605290" y="69294"/>
                        <a:pt x="666361" y="167253"/>
                      </a:cubicBezTo>
                      <a:lnTo>
                        <a:pt x="666025" y="1307251"/>
                      </a:lnTo>
                      <a:lnTo>
                        <a:pt x="657567" y="1312853"/>
                      </a:lnTo>
                      <a:cubicBezTo>
                        <a:pt x="-394158" y="656864"/>
                        <a:pt x="42344" y="-40119"/>
                        <a:pt x="417713" y="180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2F2F2"/>
                    </a:gs>
                    <a:gs pos="75000">
                      <a:srgbClr val="D8D8D8"/>
                    </a:gs>
                    <a:gs pos="100000">
                      <a:srgbClr val="D8D8D8"/>
                    </a:gs>
                  </a:gsLst>
                  <a:lin ang="0" scaled="0"/>
                </a:gradFill>
                <a:ln>
                  <a:noFill/>
                </a:ln>
                <a:effectLst>
                  <a:outerShdw blurRad="317500" rotWithShape="0" dir="16200000" dist="12700">
                    <a:srgbClr val="000000">
                      <a:alpha val="14901"/>
                    </a:srgbClr>
                  </a:outerShdw>
                </a:effectLst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0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7" name="Google Shape;77;p14"/>
                <p:cNvSpPr/>
                <p:nvPr/>
              </p:nvSpPr>
              <p:spPr>
                <a:xfrm flipH="1">
                  <a:off x="12904248" y="2613898"/>
                  <a:ext cx="358368" cy="1180547"/>
                </a:xfrm>
                <a:custGeom>
                  <a:rect b="b" l="l" r="r" t="t"/>
                  <a:pathLst>
                    <a:path extrusionOk="0" h="1312853" w="666361">
                      <a:moveTo>
                        <a:pt x="417713" y="1803"/>
                      </a:moveTo>
                      <a:cubicBezTo>
                        <a:pt x="504336" y="11478"/>
                        <a:pt x="605290" y="69294"/>
                        <a:pt x="666361" y="167253"/>
                      </a:cubicBezTo>
                      <a:lnTo>
                        <a:pt x="666025" y="1307251"/>
                      </a:lnTo>
                      <a:lnTo>
                        <a:pt x="657567" y="1312853"/>
                      </a:lnTo>
                      <a:cubicBezTo>
                        <a:pt x="-394158" y="656864"/>
                        <a:pt x="42344" y="-40119"/>
                        <a:pt x="417713" y="180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2F2F2"/>
                    </a:gs>
                    <a:gs pos="70000">
                      <a:srgbClr val="D8D8D8"/>
                    </a:gs>
                    <a:gs pos="100000">
                      <a:srgbClr val="D8D8D8"/>
                    </a:gs>
                  </a:gsLst>
                  <a:lin ang="0" scaled="0"/>
                </a:gradFill>
                <a:ln>
                  <a:noFill/>
                </a:ln>
                <a:effectLst>
                  <a:outerShdw blurRad="317500" rotWithShape="0" dir="16200000" dist="12700">
                    <a:srgbClr val="000000">
                      <a:alpha val="14901"/>
                    </a:srgbClr>
                  </a:outerShdw>
                </a:effectLst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0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8" name="Google Shape;78;p14"/>
                <p:cNvSpPr/>
                <p:nvPr/>
              </p:nvSpPr>
              <p:spPr>
                <a:xfrm>
                  <a:off x="12554276" y="2613898"/>
                  <a:ext cx="358368" cy="1180547"/>
                </a:xfrm>
                <a:custGeom>
                  <a:rect b="b" l="l" r="r" t="t"/>
                  <a:pathLst>
                    <a:path extrusionOk="0" h="1312853" w="666361">
                      <a:moveTo>
                        <a:pt x="417713" y="1803"/>
                      </a:moveTo>
                      <a:cubicBezTo>
                        <a:pt x="504336" y="11478"/>
                        <a:pt x="605290" y="69294"/>
                        <a:pt x="666361" y="167253"/>
                      </a:cubicBezTo>
                      <a:lnTo>
                        <a:pt x="666025" y="1307251"/>
                      </a:lnTo>
                      <a:lnTo>
                        <a:pt x="657567" y="1312853"/>
                      </a:lnTo>
                      <a:cubicBezTo>
                        <a:pt x="-394158" y="656864"/>
                        <a:pt x="42344" y="-40119"/>
                        <a:pt x="417713" y="180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D8D8D8"/>
                    </a:gs>
                    <a:gs pos="30000">
                      <a:srgbClr val="D8D8D8"/>
                    </a:gs>
                    <a:gs pos="100000">
                      <a:srgbClr val="F2F2F2"/>
                    </a:gs>
                  </a:gsLst>
                  <a:lin ang="10800000" scaled="0"/>
                </a:gradFill>
                <a:ln>
                  <a:noFill/>
                </a:ln>
                <a:effectLst>
                  <a:outerShdw blurRad="317500" rotWithShape="0" dir="16200000" dist="12700">
                    <a:srgbClr val="000000">
                      <a:alpha val="14901"/>
                    </a:srgbClr>
                  </a:outerShdw>
                </a:effectLst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0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79" name="Google Shape;79;p14"/>
              <p:cNvGrpSpPr/>
              <p:nvPr/>
            </p:nvGrpSpPr>
            <p:grpSpPr>
              <a:xfrm>
                <a:off x="12470968" y="4604322"/>
                <a:ext cx="839142" cy="1550531"/>
                <a:chOff x="12470968" y="4604322"/>
                <a:chExt cx="839142" cy="1550531"/>
              </a:xfrm>
            </p:grpSpPr>
            <p:grpSp>
              <p:nvGrpSpPr>
                <p:cNvPr id="80" name="Google Shape;80;p14"/>
                <p:cNvGrpSpPr/>
                <p:nvPr/>
              </p:nvGrpSpPr>
              <p:grpSpPr>
                <a:xfrm>
                  <a:off x="12710801" y="4604322"/>
                  <a:ext cx="471270" cy="1549314"/>
                  <a:chOff x="2541356" y="1774680"/>
                  <a:chExt cx="1106202" cy="3636668"/>
                </a:xfrm>
              </p:grpSpPr>
              <p:sp>
                <p:nvSpPr>
                  <p:cNvPr id="81" name="Google Shape;81;p14"/>
                  <p:cNvSpPr/>
                  <p:nvPr/>
                </p:nvSpPr>
                <p:spPr>
                  <a:xfrm>
                    <a:off x="2571096" y="4597937"/>
                    <a:ext cx="402336" cy="182880"/>
                  </a:xfrm>
                  <a:custGeom>
                    <a:rect b="b" l="l" r="r" t="t"/>
                    <a:pathLst>
                      <a:path extrusionOk="0" h="1560620" w="3480752">
                        <a:moveTo>
                          <a:pt x="62916" y="34213"/>
                        </a:moveTo>
                        <a:lnTo>
                          <a:pt x="114391" y="57191"/>
                        </a:lnTo>
                        <a:cubicBezTo>
                          <a:pt x="302323" y="147074"/>
                          <a:pt x="498413" y="220606"/>
                          <a:pt x="694512" y="277806"/>
                        </a:cubicBezTo>
                        <a:lnTo>
                          <a:pt x="702687" y="277806"/>
                        </a:lnTo>
                        <a:cubicBezTo>
                          <a:pt x="743545" y="285981"/>
                          <a:pt x="784395" y="302314"/>
                          <a:pt x="833420" y="310489"/>
                        </a:cubicBezTo>
                        <a:lnTo>
                          <a:pt x="1241959" y="343172"/>
                        </a:lnTo>
                        <a:lnTo>
                          <a:pt x="3480752" y="1560620"/>
                        </a:lnTo>
                        <a:lnTo>
                          <a:pt x="3064038" y="1527929"/>
                        </a:lnTo>
                        <a:lnTo>
                          <a:pt x="3057133" y="1524163"/>
                        </a:lnTo>
                        <a:lnTo>
                          <a:pt x="2941481" y="1495246"/>
                        </a:lnTo>
                        <a:lnTo>
                          <a:pt x="2933314" y="1495246"/>
                        </a:lnTo>
                        <a:cubicBezTo>
                          <a:pt x="2737215" y="1446221"/>
                          <a:pt x="2541108" y="1372688"/>
                          <a:pt x="2353185" y="1274639"/>
                        </a:cubicBezTo>
                        <a:cubicBezTo>
                          <a:pt x="2312335" y="1258298"/>
                          <a:pt x="2279652" y="1241956"/>
                          <a:pt x="2238794" y="1217440"/>
                        </a:cubicBezTo>
                        <a:lnTo>
                          <a:pt x="62916" y="34213"/>
                        </a:lnTo>
                        <a:close/>
                        <a:moveTo>
                          <a:pt x="0" y="0"/>
                        </a:moveTo>
                        <a:lnTo>
                          <a:pt x="62916" y="34213"/>
                        </a:lnTo>
                        <a:lnTo>
                          <a:pt x="57199" y="31661"/>
                        </a:lnTo>
                        <a:cubicBezTo>
                          <a:pt x="38815" y="22469"/>
                          <a:pt x="20429" y="12254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82" name="Google Shape;82;p14"/>
                  <p:cNvSpPr/>
                  <p:nvPr/>
                </p:nvSpPr>
                <p:spPr>
                  <a:xfrm>
                    <a:off x="3023223" y="4576005"/>
                    <a:ext cx="257175" cy="133350"/>
                  </a:xfrm>
                  <a:custGeom>
                    <a:rect b="b" l="l" r="r" t="t"/>
                    <a:pathLst>
                      <a:path extrusionOk="0" h="133350" w="257175">
                        <a:moveTo>
                          <a:pt x="260032" y="141922"/>
                        </a:moveTo>
                        <a:lnTo>
                          <a:pt x="0" y="0"/>
                        </a:lnTo>
                        <a:cubicBezTo>
                          <a:pt x="0" y="0"/>
                          <a:pt x="952" y="0"/>
                          <a:pt x="952" y="0"/>
                        </a:cubicBezTo>
                        <a:lnTo>
                          <a:pt x="260032" y="141922"/>
                        </a:lnTo>
                        <a:cubicBezTo>
                          <a:pt x="260985" y="141922"/>
                          <a:pt x="260985" y="141922"/>
                          <a:pt x="260032" y="141922"/>
                        </a:cubicBezTo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83" name="Google Shape;83;p14"/>
                  <p:cNvSpPr/>
                  <p:nvPr/>
                </p:nvSpPr>
                <p:spPr>
                  <a:xfrm>
                    <a:off x="2706138" y="4925573"/>
                    <a:ext cx="257175" cy="485775"/>
                  </a:xfrm>
                  <a:custGeom>
                    <a:rect b="b" l="l" r="r" t="t"/>
                    <a:pathLst>
                      <a:path extrusionOk="0" h="485775" w="257175">
                        <a:moveTo>
                          <a:pt x="260033" y="486727"/>
                        </a:moveTo>
                        <a:lnTo>
                          <a:pt x="0" y="344805"/>
                        </a:lnTo>
                        <a:lnTo>
                          <a:pt x="953" y="0"/>
                        </a:lnTo>
                        <a:lnTo>
                          <a:pt x="260985" y="141922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84" name="Google Shape;84;p14"/>
                  <p:cNvSpPr/>
                  <p:nvPr/>
                </p:nvSpPr>
                <p:spPr>
                  <a:xfrm>
                    <a:off x="2987522" y="3640652"/>
                    <a:ext cx="660036" cy="1102854"/>
                  </a:xfrm>
                  <a:custGeom>
                    <a:rect b="b" l="l" r="r" t="t"/>
                    <a:pathLst>
                      <a:path extrusionOk="0" h="1112468" w="661035">
                        <a:moveTo>
                          <a:pt x="359092" y="597218"/>
                        </a:moveTo>
                        <a:lnTo>
                          <a:pt x="620078" y="739140"/>
                        </a:lnTo>
                        <a:lnTo>
                          <a:pt x="584835" y="818198"/>
                        </a:lnTo>
                        <a:lnTo>
                          <a:pt x="584836" y="818198"/>
                        </a:lnTo>
                        <a:cubicBezTo>
                          <a:pt x="573405" y="840105"/>
                          <a:pt x="560070" y="861060"/>
                          <a:pt x="545783" y="882015"/>
                        </a:cubicBezTo>
                        <a:lnTo>
                          <a:pt x="538930" y="891439"/>
                        </a:lnTo>
                        <a:lnTo>
                          <a:pt x="539116" y="891540"/>
                        </a:lnTo>
                        <a:cubicBezTo>
                          <a:pt x="525780" y="908686"/>
                          <a:pt x="513398" y="924878"/>
                          <a:pt x="500063" y="940118"/>
                        </a:cubicBezTo>
                        <a:lnTo>
                          <a:pt x="500063" y="941070"/>
                        </a:lnTo>
                        <a:cubicBezTo>
                          <a:pt x="483870" y="958215"/>
                          <a:pt x="467678" y="974408"/>
                          <a:pt x="451485" y="989648"/>
                        </a:cubicBezTo>
                        <a:lnTo>
                          <a:pt x="396629" y="1033155"/>
                        </a:lnTo>
                        <a:lnTo>
                          <a:pt x="397193" y="1033462"/>
                        </a:lnTo>
                        <a:cubicBezTo>
                          <a:pt x="371475" y="1049655"/>
                          <a:pt x="346711" y="1063943"/>
                          <a:pt x="320041" y="1076325"/>
                        </a:cubicBezTo>
                        <a:lnTo>
                          <a:pt x="319088" y="1077277"/>
                        </a:lnTo>
                        <a:lnTo>
                          <a:pt x="247796" y="1112468"/>
                        </a:lnTo>
                        <a:lnTo>
                          <a:pt x="0" y="957262"/>
                        </a:lnTo>
                        <a:lnTo>
                          <a:pt x="59055" y="935355"/>
                        </a:lnTo>
                        <a:lnTo>
                          <a:pt x="60008" y="935355"/>
                        </a:lnTo>
                        <a:lnTo>
                          <a:pt x="135745" y="891807"/>
                        </a:lnTo>
                        <a:lnTo>
                          <a:pt x="135255" y="891540"/>
                        </a:lnTo>
                        <a:cubicBezTo>
                          <a:pt x="154305" y="878205"/>
                          <a:pt x="173355" y="863918"/>
                          <a:pt x="190500" y="847725"/>
                        </a:cubicBezTo>
                        <a:cubicBezTo>
                          <a:pt x="207645" y="832486"/>
                          <a:pt x="222885" y="816293"/>
                          <a:pt x="239078" y="799148"/>
                        </a:cubicBezTo>
                        <a:lnTo>
                          <a:pt x="239078" y="798196"/>
                        </a:lnTo>
                        <a:lnTo>
                          <a:pt x="277307" y="750642"/>
                        </a:lnTo>
                        <a:lnTo>
                          <a:pt x="277178" y="750571"/>
                        </a:lnTo>
                        <a:cubicBezTo>
                          <a:pt x="280036" y="746761"/>
                          <a:pt x="281941" y="743903"/>
                          <a:pt x="284798" y="740093"/>
                        </a:cubicBezTo>
                        <a:cubicBezTo>
                          <a:pt x="299086" y="719138"/>
                          <a:pt x="312420" y="698183"/>
                          <a:pt x="323850" y="676275"/>
                        </a:cubicBezTo>
                        <a:cubicBezTo>
                          <a:pt x="337185" y="650558"/>
                          <a:pt x="349567" y="623888"/>
                          <a:pt x="359092" y="597218"/>
                        </a:cubicBezTo>
                        <a:close/>
                        <a:moveTo>
                          <a:pt x="220980" y="0"/>
                        </a:moveTo>
                        <a:lnTo>
                          <a:pt x="481965" y="141922"/>
                        </a:lnTo>
                        <a:cubicBezTo>
                          <a:pt x="521970" y="163830"/>
                          <a:pt x="553403" y="187642"/>
                          <a:pt x="575310" y="214313"/>
                        </a:cubicBezTo>
                        <a:cubicBezTo>
                          <a:pt x="632460" y="281940"/>
                          <a:pt x="661035" y="379095"/>
                          <a:pt x="661035" y="504825"/>
                        </a:cubicBezTo>
                        <a:cubicBezTo>
                          <a:pt x="660083" y="588645"/>
                          <a:pt x="646748" y="666750"/>
                          <a:pt x="621030" y="739140"/>
                        </a:cubicBezTo>
                        <a:lnTo>
                          <a:pt x="360045" y="597218"/>
                        </a:lnTo>
                        <a:cubicBezTo>
                          <a:pt x="386715" y="524827"/>
                          <a:pt x="400050" y="446722"/>
                          <a:pt x="400050" y="362902"/>
                        </a:cubicBezTo>
                        <a:cubicBezTo>
                          <a:pt x="400050" y="237172"/>
                          <a:pt x="371475" y="140970"/>
                          <a:pt x="314325" y="72390"/>
                        </a:cubicBezTo>
                        <a:cubicBezTo>
                          <a:pt x="291465" y="45720"/>
                          <a:pt x="260985" y="20955"/>
                          <a:pt x="220980" y="0"/>
                        </a:cubicBez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85" name="Google Shape;85;p14"/>
                  <p:cNvSpPr/>
                  <p:nvPr/>
                </p:nvSpPr>
                <p:spPr>
                  <a:xfrm>
                    <a:off x="2967026" y="3229268"/>
                    <a:ext cx="673417" cy="247650"/>
                  </a:xfrm>
                  <a:custGeom>
                    <a:rect b="b" l="l" r="r" t="t"/>
                    <a:pathLst>
                      <a:path extrusionOk="0" h="247650" w="673417">
                        <a:moveTo>
                          <a:pt x="261937" y="45720"/>
                        </a:moveTo>
                        <a:cubicBezTo>
                          <a:pt x="271462" y="48578"/>
                          <a:pt x="280987" y="50483"/>
                          <a:pt x="288607" y="53340"/>
                        </a:cubicBezTo>
                        <a:cubicBezTo>
                          <a:pt x="323850" y="64770"/>
                          <a:pt x="357187" y="79058"/>
                          <a:pt x="387667" y="93345"/>
                        </a:cubicBezTo>
                        <a:cubicBezTo>
                          <a:pt x="396240" y="97155"/>
                          <a:pt x="404812" y="101917"/>
                          <a:pt x="412432" y="105728"/>
                        </a:cubicBezTo>
                        <a:lnTo>
                          <a:pt x="673417" y="247650"/>
                        </a:lnTo>
                        <a:cubicBezTo>
                          <a:pt x="664845" y="243840"/>
                          <a:pt x="656272" y="239078"/>
                          <a:pt x="647700" y="235267"/>
                        </a:cubicBezTo>
                        <a:lnTo>
                          <a:pt x="644991" y="233789"/>
                        </a:lnTo>
                        <a:lnTo>
                          <a:pt x="549592" y="195262"/>
                        </a:lnTo>
                        <a:cubicBezTo>
                          <a:pt x="541972" y="192405"/>
                          <a:pt x="532447" y="189548"/>
                          <a:pt x="522922" y="186690"/>
                        </a:cubicBezTo>
                        <a:close/>
                        <a:moveTo>
                          <a:pt x="0" y="0"/>
                        </a:moveTo>
                        <a:lnTo>
                          <a:pt x="80010" y="11430"/>
                        </a:lnTo>
                        <a:lnTo>
                          <a:pt x="80421" y="11654"/>
                        </a:lnTo>
                        <a:lnTo>
                          <a:pt x="185499" y="28933"/>
                        </a:lnTo>
                        <a:cubicBezTo>
                          <a:pt x="215979" y="34528"/>
                          <a:pt x="241458" y="40005"/>
                          <a:pt x="261937" y="45720"/>
                        </a:cubicBezTo>
                        <a:lnTo>
                          <a:pt x="522922" y="187643"/>
                        </a:lnTo>
                        <a:cubicBezTo>
                          <a:pt x="481965" y="176213"/>
                          <a:pt x="421004" y="164783"/>
                          <a:pt x="340042" y="153353"/>
                        </a:cubicBezTo>
                        <a:lnTo>
                          <a:pt x="260985" y="14192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86" name="Google Shape;86;p14"/>
                  <p:cNvSpPr/>
                  <p:nvPr/>
                </p:nvSpPr>
                <p:spPr>
                  <a:xfrm>
                    <a:off x="2707091" y="3532163"/>
                    <a:ext cx="257175" cy="1238250"/>
                  </a:xfrm>
                  <a:custGeom>
                    <a:rect b="b" l="l" r="r" t="t"/>
                    <a:pathLst>
                      <a:path extrusionOk="0" h="1238250" w="257175">
                        <a:moveTo>
                          <a:pt x="260985" y="1244918"/>
                        </a:moveTo>
                        <a:lnTo>
                          <a:pt x="0" y="1102995"/>
                        </a:lnTo>
                        <a:lnTo>
                          <a:pt x="1905" y="0"/>
                        </a:lnTo>
                        <a:lnTo>
                          <a:pt x="262890" y="141922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87" name="Google Shape;87;p14"/>
                  <p:cNvSpPr/>
                  <p:nvPr/>
                </p:nvSpPr>
                <p:spPr>
                  <a:xfrm>
                    <a:off x="3110832" y="2270955"/>
                    <a:ext cx="457201" cy="495301"/>
                  </a:xfrm>
                  <a:custGeom>
                    <a:rect b="b" l="l" r="r" t="t"/>
                    <a:pathLst>
                      <a:path extrusionOk="0" h="495300" w="457200">
                        <a:moveTo>
                          <a:pt x="459105" y="500063"/>
                        </a:moveTo>
                        <a:lnTo>
                          <a:pt x="198120" y="358140"/>
                        </a:lnTo>
                        <a:cubicBezTo>
                          <a:pt x="179070" y="224790"/>
                          <a:pt x="140017" y="126683"/>
                          <a:pt x="80963" y="62865"/>
                        </a:cubicBezTo>
                        <a:cubicBezTo>
                          <a:pt x="57150" y="38100"/>
                          <a:pt x="30480" y="17145"/>
                          <a:pt x="0" y="0"/>
                        </a:cubicBezTo>
                        <a:lnTo>
                          <a:pt x="260985" y="141923"/>
                        </a:lnTo>
                        <a:cubicBezTo>
                          <a:pt x="291465" y="158115"/>
                          <a:pt x="318135" y="179070"/>
                          <a:pt x="341948" y="204788"/>
                        </a:cubicBezTo>
                        <a:cubicBezTo>
                          <a:pt x="401955" y="268605"/>
                          <a:pt x="441008" y="366713"/>
                          <a:pt x="459105" y="500063"/>
                        </a:cubicBezTo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88" name="Google Shape;88;p14"/>
                  <p:cNvSpPr/>
                  <p:nvPr/>
                </p:nvSpPr>
                <p:spPr>
                  <a:xfrm>
                    <a:off x="2541356" y="3138780"/>
                    <a:ext cx="428625" cy="200026"/>
                  </a:xfrm>
                  <a:custGeom>
                    <a:rect b="b" l="l" r="r" t="t"/>
                    <a:pathLst>
                      <a:path extrusionOk="0" h="200026" w="428625">
                        <a:moveTo>
                          <a:pt x="0" y="0"/>
                        </a:moveTo>
                        <a:cubicBezTo>
                          <a:pt x="5715" y="2858"/>
                          <a:pt x="11430" y="5715"/>
                          <a:pt x="17145" y="8573"/>
                        </a:cubicBezTo>
                        <a:cubicBezTo>
                          <a:pt x="44767" y="21908"/>
                          <a:pt x="75248" y="34290"/>
                          <a:pt x="109538" y="44768"/>
                        </a:cubicBezTo>
                        <a:lnTo>
                          <a:pt x="370023" y="186418"/>
                        </a:lnTo>
                        <a:lnTo>
                          <a:pt x="110490" y="44768"/>
                        </a:lnTo>
                        <a:lnTo>
                          <a:pt x="168592" y="59056"/>
                        </a:lnTo>
                        <a:lnTo>
                          <a:pt x="428625" y="200026"/>
                        </a:lnTo>
                        <a:lnTo>
                          <a:pt x="370523" y="186691"/>
                        </a:lnTo>
                        <a:lnTo>
                          <a:pt x="370517" y="186688"/>
                        </a:lnTo>
                        <a:lnTo>
                          <a:pt x="278130" y="150495"/>
                        </a:lnTo>
                        <a:cubicBezTo>
                          <a:pt x="272415" y="147638"/>
                          <a:pt x="266700" y="144780"/>
                          <a:pt x="260985" y="141923"/>
                        </a:cubicBez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89" name="Google Shape;89;p14"/>
                  <p:cNvSpPr/>
                  <p:nvPr/>
                </p:nvSpPr>
                <p:spPr>
                  <a:xfrm>
                    <a:off x="2969883" y="1938632"/>
                    <a:ext cx="618767" cy="219303"/>
                  </a:xfrm>
                  <a:custGeom>
                    <a:rect b="b" l="l" r="r" t="t"/>
                    <a:pathLst>
                      <a:path extrusionOk="0" h="219303" w="618767">
                        <a:moveTo>
                          <a:pt x="323751" y="66771"/>
                        </a:moveTo>
                        <a:lnTo>
                          <a:pt x="584736" y="208694"/>
                        </a:lnTo>
                        <a:lnTo>
                          <a:pt x="323751" y="66771"/>
                        </a:lnTo>
                        <a:close/>
                        <a:moveTo>
                          <a:pt x="0" y="0"/>
                        </a:moveTo>
                        <a:lnTo>
                          <a:pt x="100965" y="2857"/>
                        </a:lnTo>
                        <a:lnTo>
                          <a:pt x="102772" y="3833"/>
                        </a:lnTo>
                        <a:lnTo>
                          <a:pt x="214213" y="22860"/>
                        </a:lnTo>
                        <a:lnTo>
                          <a:pt x="323751" y="66772"/>
                        </a:lnTo>
                        <a:lnTo>
                          <a:pt x="615997" y="216510"/>
                        </a:lnTo>
                        <a:cubicBezTo>
                          <a:pt x="639453" y="232526"/>
                          <a:pt x="507482" y="174980"/>
                          <a:pt x="464489" y="162866"/>
                        </a:cubicBezTo>
                        <a:lnTo>
                          <a:pt x="358041" y="143827"/>
                        </a:lnTo>
                        <a:cubicBezTo>
                          <a:pt x="357994" y="143802"/>
                          <a:pt x="357948" y="143776"/>
                          <a:pt x="357901" y="143751"/>
                        </a:cubicBezTo>
                        <a:lnTo>
                          <a:pt x="260033" y="141922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0" name="Google Shape;90;p14"/>
                  <p:cNvSpPr/>
                  <p:nvPr/>
                </p:nvSpPr>
                <p:spPr>
                  <a:xfrm>
                    <a:off x="2709948" y="2277720"/>
                    <a:ext cx="257175" cy="1066800"/>
                  </a:xfrm>
                  <a:custGeom>
                    <a:rect b="b" l="l" r="r" t="t"/>
                    <a:pathLst>
                      <a:path extrusionOk="0" h="1066800" w="257175">
                        <a:moveTo>
                          <a:pt x="260033" y="1070610"/>
                        </a:moveTo>
                        <a:lnTo>
                          <a:pt x="0" y="929640"/>
                        </a:lnTo>
                        <a:lnTo>
                          <a:pt x="1905" y="0"/>
                        </a:lnTo>
                        <a:lnTo>
                          <a:pt x="261938" y="141922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1" name="Google Shape;91;p14"/>
                  <p:cNvSpPr/>
                  <p:nvPr/>
                </p:nvSpPr>
                <p:spPr>
                  <a:xfrm>
                    <a:off x="2708898" y="1774680"/>
                    <a:ext cx="521969" cy="178118"/>
                  </a:xfrm>
                  <a:custGeom>
                    <a:rect b="b" l="l" r="r" t="t"/>
                    <a:pathLst>
                      <a:path extrusionOk="0" h="178118" w="521970">
                        <a:moveTo>
                          <a:pt x="230505" y="2858"/>
                        </a:moveTo>
                        <a:lnTo>
                          <a:pt x="490537" y="144781"/>
                        </a:lnTo>
                        <a:lnTo>
                          <a:pt x="302895" y="172403"/>
                        </a:lnTo>
                        <a:lnTo>
                          <a:pt x="260032" y="178118"/>
                        </a:lnTo>
                        <a:lnTo>
                          <a:pt x="0" y="37148"/>
                        </a:lnTo>
                        <a:lnTo>
                          <a:pt x="41910" y="30480"/>
                        </a:lnTo>
                        <a:lnTo>
                          <a:pt x="41912" y="30481"/>
                        </a:lnTo>
                        <a:close/>
                        <a:moveTo>
                          <a:pt x="260985" y="0"/>
                        </a:moveTo>
                        <a:lnTo>
                          <a:pt x="521970" y="141923"/>
                        </a:lnTo>
                        <a:lnTo>
                          <a:pt x="490537" y="144780"/>
                        </a:lnTo>
                        <a:lnTo>
                          <a:pt x="230505" y="2858"/>
                        </a:lnTo>
                        <a:close/>
                      </a:path>
                    </a:pathLst>
                  </a:custGeom>
                  <a:solidFill>
                    <a:srgbClr val="F2F2F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92" name="Google Shape;92;p14"/>
                <p:cNvSpPr/>
                <p:nvPr/>
              </p:nvSpPr>
              <p:spPr>
                <a:xfrm>
                  <a:off x="12579689" y="4661548"/>
                  <a:ext cx="730421" cy="1493305"/>
                </a:xfrm>
                <a:custGeom>
                  <a:rect b="b" l="l" r="r" t="t"/>
                  <a:pathLst>
                    <a:path extrusionOk="0" h="3505200" w="1714500">
                      <a:moveTo>
                        <a:pt x="1669733" y="1870710"/>
                      </a:moveTo>
                      <a:cubicBezTo>
                        <a:pt x="1703070" y="1959293"/>
                        <a:pt x="1720215" y="2058353"/>
                        <a:pt x="1720215" y="2166938"/>
                      </a:cubicBezTo>
                      <a:cubicBezTo>
                        <a:pt x="1720215" y="2406015"/>
                        <a:pt x="1648778" y="2615565"/>
                        <a:pt x="1507808" y="2795588"/>
                      </a:cubicBezTo>
                      <a:cubicBezTo>
                        <a:pt x="1402080" y="2930843"/>
                        <a:pt x="1273493" y="3027045"/>
                        <a:pt x="1121093" y="3084195"/>
                      </a:cubicBezTo>
                      <a:lnTo>
                        <a:pt x="991553" y="3120390"/>
                      </a:lnTo>
                      <a:lnTo>
                        <a:pt x="990600" y="3466148"/>
                      </a:lnTo>
                      <a:lnTo>
                        <a:pt x="960120" y="3470910"/>
                      </a:lnTo>
                      <a:lnTo>
                        <a:pt x="772478" y="3505200"/>
                      </a:lnTo>
                      <a:lnTo>
                        <a:pt x="729615" y="3503295"/>
                      </a:lnTo>
                      <a:lnTo>
                        <a:pt x="730568" y="3158490"/>
                      </a:lnTo>
                      <a:lnTo>
                        <a:pt x="659130" y="3156585"/>
                      </a:lnTo>
                      <a:cubicBezTo>
                        <a:pt x="550545" y="3148965"/>
                        <a:pt x="459105" y="3129915"/>
                        <a:pt x="383858" y="3098483"/>
                      </a:cubicBezTo>
                      <a:cubicBezTo>
                        <a:pt x="283845" y="3056573"/>
                        <a:pt x="198120" y="2979420"/>
                        <a:pt x="125730" y="2865120"/>
                      </a:cubicBezTo>
                      <a:cubicBezTo>
                        <a:pt x="53340" y="2750820"/>
                        <a:pt x="11430" y="2606040"/>
                        <a:pt x="0" y="2427923"/>
                      </a:cubicBezTo>
                      <a:lnTo>
                        <a:pt x="320993" y="2317433"/>
                      </a:lnTo>
                      <a:cubicBezTo>
                        <a:pt x="345758" y="2499360"/>
                        <a:pt x="388620" y="2629853"/>
                        <a:pt x="451485" y="2707958"/>
                      </a:cubicBezTo>
                      <a:cubicBezTo>
                        <a:pt x="519113" y="2790825"/>
                        <a:pt x="596265" y="2841308"/>
                        <a:pt x="682943" y="2860358"/>
                      </a:cubicBezTo>
                      <a:lnTo>
                        <a:pt x="730568" y="2864168"/>
                      </a:lnTo>
                      <a:lnTo>
                        <a:pt x="732473" y="1761173"/>
                      </a:lnTo>
                      <a:lnTo>
                        <a:pt x="576263" y="1735455"/>
                      </a:lnTo>
                      <a:cubicBezTo>
                        <a:pt x="509588" y="1717358"/>
                        <a:pt x="441008" y="1692593"/>
                        <a:pt x="372428" y="1660208"/>
                      </a:cubicBezTo>
                      <a:cubicBezTo>
                        <a:pt x="270510" y="1612583"/>
                        <a:pt x="192405" y="1539240"/>
                        <a:pt x="138113" y="1438275"/>
                      </a:cubicBezTo>
                      <a:cubicBezTo>
                        <a:pt x="82868" y="1337310"/>
                        <a:pt x="56198" y="1217295"/>
                        <a:pt x="56198" y="1079183"/>
                      </a:cubicBezTo>
                      <a:cubicBezTo>
                        <a:pt x="56198" y="833438"/>
                        <a:pt x="137160" y="622935"/>
                        <a:pt x="298133" y="448628"/>
                      </a:cubicBezTo>
                      <a:cubicBezTo>
                        <a:pt x="379095" y="360998"/>
                        <a:pt x="488633" y="290513"/>
                        <a:pt x="628650" y="239077"/>
                      </a:cubicBezTo>
                      <a:lnTo>
                        <a:pt x="735330" y="206693"/>
                      </a:lnTo>
                      <a:lnTo>
                        <a:pt x="735330" y="36195"/>
                      </a:lnTo>
                      <a:lnTo>
                        <a:pt x="778193" y="30480"/>
                      </a:lnTo>
                      <a:lnTo>
                        <a:pt x="965835" y="2858"/>
                      </a:lnTo>
                      <a:lnTo>
                        <a:pt x="996315" y="0"/>
                      </a:lnTo>
                      <a:lnTo>
                        <a:pt x="996315" y="168593"/>
                      </a:lnTo>
                      <a:lnTo>
                        <a:pt x="1097280" y="171450"/>
                      </a:lnTo>
                      <a:cubicBezTo>
                        <a:pt x="1222058" y="182880"/>
                        <a:pt x="1324928" y="220027"/>
                        <a:pt x="1406843" y="282893"/>
                      </a:cubicBezTo>
                      <a:cubicBezTo>
                        <a:pt x="1545908" y="388620"/>
                        <a:pt x="1629728" y="548640"/>
                        <a:pt x="1657350" y="763905"/>
                      </a:cubicBezTo>
                      <a:lnTo>
                        <a:pt x="1326833" y="863918"/>
                      </a:lnTo>
                      <a:cubicBezTo>
                        <a:pt x="1307783" y="730568"/>
                        <a:pt x="1268730" y="632460"/>
                        <a:pt x="1209675" y="568643"/>
                      </a:cubicBezTo>
                      <a:cubicBezTo>
                        <a:pt x="1164908" y="521017"/>
                        <a:pt x="1107758" y="488633"/>
                        <a:pt x="1038225" y="471488"/>
                      </a:cubicBezTo>
                      <a:lnTo>
                        <a:pt x="995363" y="464820"/>
                      </a:lnTo>
                      <a:lnTo>
                        <a:pt x="993458" y="1460183"/>
                      </a:lnTo>
                      <a:lnTo>
                        <a:pt x="1073468" y="1471613"/>
                      </a:lnTo>
                      <a:cubicBezTo>
                        <a:pt x="1173480" y="1486853"/>
                        <a:pt x="1243013" y="1500188"/>
                        <a:pt x="1282065" y="1513523"/>
                      </a:cubicBezTo>
                      <a:cubicBezTo>
                        <a:pt x="1381125" y="1546860"/>
                        <a:pt x="1462088" y="1592580"/>
                        <a:pt x="1524953" y="1651635"/>
                      </a:cubicBezTo>
                      <a:cubicBezTo>
                        <a:pt x="1587818" y="1708785"/>
                        <a:pt x="1635443" y="1782128"/>
                        <a:pt x="1669733" y="1870710"/>
                      </a:cubicBezTo>
                      <a:close/>
                      <a:moveTo>
                        <a:pt x="1268730" y="2624138"/>
                      </a:moveTo>
                      <a:cubicBezTo>
                        <a:pt x="1349693" y="2512695"/>
                        <a:pt x="1390650" y="2384108"/>
                        <a:pt x="1390650" y="2236470"/>
                      </a:cubicBezTo>
                      <a:cubicBezTo>
                        <a:pt x="1390650" y="2110740"/>
                        <a:pt x="1362075" y="2014538"/>
                        <a:pt x="1304925" y="1945958"/>
                      </a:cubicBezTo>
                      <a:cubicBezTo>
                        <a:pt x="1262063" y="1894523"/>
                        <a:pt x="1186815" y="1852613"/>
                        <a:pt x="1080135" y="1820228"/>
                      </a:cubicBezTo>
                      <a:lnTo>
                        <a:pt x="992505" y="1798320"/>
                      </a:lnTo>
                      <a:lnTo>
                        <a:pt x="990600" y="2830830"/>
                      </a:lnTo>
                      <a:lnTo>
                        <a:pt x="1048703" y="2808923"/>
                      </a:lnTo>
                      <a:cubicBezTo>
                        <a:pt x="1135380" y="2768918"/>
                        <a:pt x="1207770" y="2707005"/>
                        <a:pt x="1268730" y="2624138"/>
                      </a:cubicBezTo>
                      <a:moveTo>
                        <a:pt x="732473" y="1425893"/>
                      </a:moveTo>
                      <a:lnTo>
                        <a:pt x="734378" y="497205"/>
                      </a:lnTo>
                      <a:lnTo>
                        <a:pt x="688658" y="514350"/>
                      </a:lnTo>
                      <a:cubicBezTo>
                        <a:pt x="604838" y="554355"/>
                        <a:pt x="537210" y="609600"/>
                        <a:pt x="482917" y="682943"/>
                      </a:cubicBezTo>
                      <a:cubicBezTo>
                        <a:pt x="411480" y="780098"/>
                        <a:pt x="375285" y="887730"/>
                        <a:pt x="375285" y="1006793"/>
                      </a:cubicBezTo>
                      <a:cubicBezTo>
                        <a:pt x="375285" y="1124903"/>
                        <a:pt x="405765" y="1219200"/>
                        <a:pt x="465773" y="1289685"/>
                      </a:cubicBezTo>
                      <a:cubicBezTo>
                        <a:pt x="511492" y="1343025"/>
                        <a:pt x="581025" y="1383030"/>
                        <a:pt x="674370" y="1411605"/>
                      </a:cubicBezTo>
                      <a:lnTo>
                        <a:pt x="732473" y="1425893"/>
                      </a:lnTo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grpSp>
              <p:nvGrpSpPr>
                <p:cNvPr id="93" name="Google Shape;93;p14"/>
                <p:cNvGrpSpPr/>
                <p:nvPr/>
              </p:nvGrpSpPr>
              <p:grpSpPr>
                <a:xfrm>
                  <a:off x="12470968" y="4620148"/>
                  <a:ext cx="435759" cy="1352099"/>
                  <a:chOff x="1968987" y="1811829"/>
                  <a:chExt cx="1022846" cy="3173751"/>
                </a:xfrm>
              </p:grpSpPr>
              <p:sp>
                <p:nvSpPr>
                  <p:cNvPr id="94" name="Google Shape;94;p14"/>
                  <p:cNvSpPr/>
                  <p:nvPr/>
                </p:nvSpPr>
                <p:spPr>
                  <a:xfrm>
                    <a:off x="1975571" y="4195005"/>
                    <a:ext cx="600075" cy="790575"/>
                  </a:xfrm>
                  <a:custGeom>
                    <a:rect b="b" l="l" r="r" t="t"/>
                    <a:pathLst>
                      <a:path extrusionOk="0" h="790575" w="600075">
                        <a:moveTo>
                          <a:pt x="601980" y="791528"/>
                        </a:moveTo>
                        <a:lnTo>
                          <a:pt x="340995" y="649605"/>
                        </a:lnTo>
                        <a:cubicBezTo>
                          <a:pt x="259080" y="604838"/>
                          <a:pt x="187643" y="534353"/>
                          <a:pt x="125730" y="437197"/>
                        </a:cubicBezTo>
                        <a:cubicBezTo>
                          <a:pt x="53340" y="323850"/>
                          <a:pt x="11430" y="178118"/>
                          <a:pt x="0" y="0"/>
                        </a:cubicBezTo>
                        <a:lnTo>
                          <a:pt x="260985" y="141922"/>
                        </a:lnTo>
                        <a:cubicBezTo>
                          <a:pt x="272415" y="319088"/>
                          <a:pt x="314325" y="464820"/>
                          <a:pt x="386715" y="579120"/>
                        </a:cubicBezTo>
                        <a:cubicBezTo>
                          <a:pt x="448628" y="676275"/>
                          <a:pt x="520065" y="747713"/>
                          <a:pt x="601980" y="791528"/>
                        </a:cubicBezTo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5" name="Google Shape;95;p14"/>
                  <p:cNvSpPr/>
                  <p:nvPr/>
                </p:nvSpPr>
                <p:spPr>
                  <a:xfrm>
                    <a:off x="1968987" y="4089376"/>
                    <a:ext cx="581026" cy="247649"/>
                  </a:xfrm>
                  <a:custGeom>
                    <a:rect b="b" l="l" r="r" t="t"/>
                    <a:pathLst>
                      <a:path extrusionOk="0" h="247650" w="581025">
                        <a:moveTo>
                          <a:pt x="260985" y="251460"/>
                        </a:moveTo>
                        <a:lnTo>
                          <a:pt x="0" y="109538"/>
                        </a:lnTo>
                        <a:lnTo>
                          <a:pt x="320993" y="0"/>
                        </a:lnTo>
                        <a:lnTo>
                          <a:pt x="581978" y="14097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6" name="Google Shape;96;p14"/>
                  <p:cNvSpPr/>
                  <p:nvPr/>
                </p:nvSpPr>
                <p:spPr>
                  <a:xfrm>
                    <a:off x="2051714" y="1973775"/>
                    <a:ext cx="940119" cy="1580196"/>
                  </a:xfrm>
                  <a:custGeom>
                    <a:rect b="b" l="l" r="r" t="t"/>
                    <a:pathLst>
                      <a:path extrusionOk="0" h="1580197" w="940118">
                        <a:moveTo>
                          <a:pt x="679133" y="0"/>
                        </a:moveTo>
                        <a:lnTo>
                          <a:pt x="940118" y="140970"/>
                        </a:lnTo>
                        <a:lnTo>
                          <a:pt x="747299" y="210278"/>
                        </a:lnTo>
                        <a:lnTo>
                          <a:pt x="747713" y="210503"/>
                        </a:lnTo>
                        <a:cubicBezTo>
                          <a:pt x="701040" y="232410"/>
                          <a:pt x="658178" y="256223"/>
                          <a:pt x="620078" y="282893"/>
                        </a:cubicBezTo>
                        <a:lnTo>
                          <a:pt x="620077" y="282893"/>
                        </a:lnTo>
                        <a:lnTo>
                          <a:pt x="548076" y="339736"/>
                        </a:lnTo>
                        <a:lnTo>
                          <a:pt x="548640" y="340043"/>
                        </a:lnTo>
                        <a:cubicBezTo>
                          <a:pt x="538733" y="349937"/>
                          <a:pt x="498634" y="389097"/>
                          <a:pt x="488633" y="399098"/>
                        </a:cubicBezTo>
                        <a:lnTo>
                          <a:pt x="488633" y="400050"/>
                        </a:lnTo>
                        <a:cubicBezTo>
                          <a:pt x="464820" y="426720"/>
                          <a:pt x="442913" y="454343"/>
                          <a:pt x="422910" y="482918"/>
                        </a:cubicBezTo>
                        <a:lnTo>
                          <a:pt x="422910" y="483870"/>
                        </a:lnTo>
                        <a:cubicBezTo>
                          <a:pt x="402908" y="512445"/>
                          <a:pt x="383858" y="541973"/>
                          <a:pt x="367665" y="572453"/>
                        </a:cubicBezTo>
                        <a:lnTo>
                          <a:pt x="368618" y="573405"/>
                        </a:lnTo>
                        <a:cubicBezTo>
                          <a:pt x="347663" y="608647"/>
                          <a:pt x="331470" y="645795"/>
                          <a:pt x="317183" y="684847"/>
                        </a:cubicBezTo>
                        <a:lnTo>
                          <a:pt x="305241" y="678329"/>
                        </a:lnTo>
                        <a:lnTo>
                          <a:pt x="317183" y="684847"/>
                        </a:lnTo>
                        <a:cubicBezTo>
                          <a:pt x="280035" y="786765"/>
                          <a:pt x="260985" y="896303"/>
                          <a:pt x="260985" y="1014413"/>
                        </a:cubicBezTo>
                        <a:cubicBezTo>
                          <a:pt x="260985" y="1152525"/>
                          <a:pt x="287655" y="1272540"/>
                          <a:pt x="342900" y="1373505"/>
                        </a:cubicBezTo>
                        <a:cubicBezTo>
                          <a:pt x="391478" y="1463993"/>
                          <a:pt x="460058" y="1532572"/>
                          <a:pt x="546735" y="1580197"/>
                        </a:cubicBezTo>
                        <a:lnTo>
                          <a:pt x="285750" y="1438275"/>
                        </a:lnTo>
                        <a:cubicBezTo>
                          <a:pt x="199073" y="1390650"/>
                          <a:pt x="130493" y="1322070"/>
                          <a:pt x="81915" y="1231583"/>
                        </a:cubicBezTo>
                        <a:cubicBezTo>
                          <a:pt x="27622" y="1130618"/>
                          <a:pt x="0" y="1010603"/>
                          <a:pt x="0" y="872490"/>
                        </a:cubicBezTo>
                        <a:cubicBezTo>
                          <a:pt x="0" y="754380"/>
                          <a:pt x="19050" y="644842"/>
                          <a:pt x="56197" y="542925"/>
                        </a:cubicBezTo>
                        <a:lnTo>
                          <a:pt x="62441" y="546321"/>
                        </a:lnTo>
                        <a:cubicBezTo>
                          <a:pt x="62500" y="546184"/>
                          <a:pt x="62558" y="546046"/>
                          <a:pt x="62617" y="545909"/>
                        </a:cubicBezTo>
                        <a:lnTo>
                          <a:pt x="57150" y="542925"/>
                        </a:lnTo>
                        <a:lnTo>
                          <a:pt x="107444" y="431896"/>
                        </a:lnTo>
                        <a:lnTo>
                          <a:pt x="106680" y="431483"/>
                        </a:lnTo>
                        <a:cubicBezTo>
                          <a:pt x="126714" y="402522"/>
                          <a:pt x="197542" y="296966"/>
                          <a:pt x="227648" y="258128"/>
                        </a:cubicBezTo>
                        <a:lnTo>
                          <a:pt x="287315" y="198453"/>
                        </a:lnTo>
                        <a:lnTo>
                          <a:pt x="359092" y="140970"/>
                        </a:lnTo>
                        <a:lnTo>
                          <a:pt x="486263" y="68845"/>
                        </a:lnTo>
                        <a:lnTo>
                          <a:pt x="485775" y="68580"/>
                        </a:lnTo>
                        <a:cubicBezTo>
                          <a:pt x="513398" y="55245"/>
                          <a:pt x="541973" y="43815"/>
                          <a:pt x="572452" y="32385"/>
                        </a:cubicBezTo>
                        <a:lnTo>
                          <a:pt x="573405" y="32385"/>
                        </a:lnTo>
                        <a:lnTo>
                          <a:pt x="679133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7" name="Google Shape;97;p14"/>
                  <p:cNvSpPr/>
                  <p:nvPr/>
                </p:nvSpPr>
                <p:spPr>
                  <a:xfrm>
                    <a:off x="2714531" y="1811829"/>
                    <a:ext cx="257174" cy="304801"/>
                  </a:xfrm>
                  <a:custGeom>
                    <a:rect b="b" l="l" r="r" t="t"/>
                    <a:pathLst>
                      <a:path extrusionOk="0" h="304800" w="257175">
                        <a:moveTo>
                          <a:pt x="260985" y="311468"/>
                        </a:moveTo>
                        <a:lnTo>
                          <a:pt x="0" y="170497"/>
                        </a:lnTo>
                        <a:lnTo>
                          <a:pt x="952" y="0"/>
                        </a:lnTo>
                        <a:lnTo>
                          <a:pt x="260985" y="14097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</p:grpSp>
        </p:grpSp>
      </p:grpSp>
      <p:grpSp>
        <p:nvGrpSpPr>
          <p:cNvPr id="98" name="Google Shape;98;p14"/>
          <p:cNvGrpSpPr/>
          <p:nvPr/>
        </p:nvGrpSpPr>
        <p:grpSpPr>
          <a:xfrm>
            <a:off x="1537390" y="4091478"/>
            <a:ext cx="379366" cy="797954"/>
            <a:chOff x="3554538" y="3240653"/>
            <a:chExt cx="1265482" cy="2661804"/>
          </a:xfrm>
        </p:grpSpPr>
        <p:cxnSp>
          <p:nvCxnSpPr>
            <p:cNvPr id="99" name="Google Shape;99;p14"/>
            <p:cNvCxnSpPr/>
            <p:nvPr/>
          </p:nvCxnSpPr>
          <p:spPr>
            <a:xfrm rot="10800000">
              <a:off x="4042982" y="4338372"/>
              <a:ext cx="141951" cy="656632"/>
            </a:xfrm>
            <a:prstGeom prst="straightConnector1">
              <a:avLst/>
            </a:prstGeom>
            <a:noFill/>
            <a:ln cap="flat" cmpd="sng" w="9525">
              <a:solidFill>
                <a:srgbClr val="D8D8D8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63500" rotWithShape="0" algn="ctr">
                <a:srgbClr val="000000">
                  <a:alpha val="24705"/>
                </a:srgbClr>
              </a:outerShdw>
            </a:effectLst>
          </p:spPr>
        </p:cxnSp>
        <p:cxnSp>
          <p:nvCxnSpPr>
            <p:cNvPr id="100" name="Google Shape;100;p14"/>
            <p:cNvCxnSpPr/>
            <p:nvPr/>
          </p:nvCxnSpPr>
          <p:spPr>
            <a:xfrm flipH="1" rot="10800000">
              <a:off x="4195355" y="4338370"/>
              <a:ext cx="112673" cy="649542"/>
            </a:xfrm>
            <a:prstGeom prst="straightConnector1">
              <a:avLst/>
            </a:prstGeom>
            <a:noFill/>
            <a:ln cap="flat" cmpd="sng" w="9525">
              <a:solidFill>
                <a:srgbClr val="D8D8D8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63500" rotWithShape="0" algn="ctr">
                <a:srgbClr val="000000">
                  <a:alpha val="24705"/>
                </a:srgbClr>
              </a:outerShdw>
            </a:effectLst>
          </p:spPr>
        </p:cxnSp>
        <p:cxnSp>
          <p:nvCxnSpPr>
            <p:cNvPr id="101" name="Google Shape;101;p14"/>
            <p:cNvCxnSpPr/>
            <p:nvPr/>
          </p:nvCxnSpPr>
          <p:spPr>
            <a:xfrm rot="10800000">
              <a:off x="4191842" y="4275416"/>
              <a:ext cx="0" cy="712497"/>
            </a:xfrm>
            <a:prstGeom prst="straightConnector1">
              <a:avLst/>
            </a:prstGeom>
            <a:noFill/>
            <a:ln cap="flat" cmpd="sng" w="9525">
              <a:solidFill>
                <a:srgbClr val="D8D8D8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63500" rotWithShape="0" algn="ctr">
                <a:srgbClr val="000000">
                  <a:alpha val="24705"/>
                </a:srgbClr>
              </a:outerShdw>
            </a:effectLst>
          </p:spPr>
        </p:cxnSp>
        <p:grpSp>
          <p:nvGrpSpPr>
            <p:cNvPr id="102" name="Google Shape;102;p14"/>
            <p:cNvGrpSpPr/>
            <p:nvPr/>
          </p:nvGrpSpPr>
          <p:grpSpPr>
            <a:xfrm>
              <a:off x="3554538" y="3240653"/>
              <a:ext cx="1265482" cy="1261388"/>
              <a:chOff x="3839004" y="3765377"/>
              <a:chExt cx="714810" cy="712498"/>
            </a:xfrm>
          </p:grpSpPr>
          <p:sp>
            <p:nvSpPr>
              <p:cNvPr id="103" name="Google Shape;103;p14"/>
              <p:cNvSpPr/>
              <p:nvPr/>
            </p:nvSpPr>
            <p:spPr>
              <a:xfrm>
                <a:off x="3839004" y="3765377"/>
                <a:ext cx="361641" cy="712498"/>
              </a:xfrm>
              <a:custGeom>
                <a:rect b="b" l="l" r="r" t="t"/>
                <a:pathLst>
                  <a:path extrusionOk="0" h="1312853" w="666361">
                    <a:moveTo>
                      <a:pt x="417713" y="1803"/>
                    </a:moveTo>
                    <a:cubicBezTo>
                      <a:pt x="504336" y="11478"/>
                      <a:pt x="605290" y="69294"/>
                      <a:pt x="666361" y="167253"/>
                    </a:cubicBezTo>
                    <a:lnTo>
                      <a:pt x="666025" y="1307251"/>
                    </a:lnTo>
                    <a:lnTo>
                      <a:pt x="657567" y="1312853"/>
                    </a:lnTo>
                    <a:cubicBezTo>
                      <a:pt x="-394158" y="656864"/>
                      <a:pt x="42344" y="-40119"/>
                      <a:pt x="417713" y="1803"/>
                    </a:cubicBezTo>
                    <a:close/>
                  </a:path>
                </a:pathLst>
              </a:custGeom>
              <a:gradFill>
                <a:gsLst>
                  <a:gs pos="0">
                    <a:srgbClr val="D8D8D8"/>
                  </a:gs>
                  <a:gs pos="25000">
                    <a:srgbClr val="D8D8D8"/>
                  </a:gs>
                  <a:gs pos="100000">
                    <a:srgbClr val="F2F2F2"/>
                  </a:gs>
                </a:gsLst>
                <a:lin ang="10800000" scaled="0"/>
              </a:gradFill>
              <a:ln>
                <a:noFill/>
              </a:ln>
              <a:effectLst>
                <a:outerShdw blurRad="317500" rotWithShape="0" dir="16200000" dist="12700">
                  <a:srgbClr val="000000">
                    <a:alpha val="14901"/>
                  </a:srgbClr>
                </a:outerShdw>
              </a:effectLst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" name="Google Shape;104;p14"/>
              <p:cNvSpPr/>
              <p:nvPr/>
            </p:nvSpPr>
            <p:spPr>
              <a:xfrm flipH="1">
                <a:off x="4192173" y="3765377"/>
                <a:ext cx="361641" cy="712498"/>
              </a:xfrm>
              <a:custGeom>
                <a:rect b="b" l="l" r="r" t="t"/>
                <a:pathLst>
                  <a:path extrusionOk="0" h="1312853" w="666361">
                    <a:moveTo>
                      <a:pt x="417713" y="1803"/>
                    </a:moveTo>
                    <a:cubicBezTo>
                      <a:pt x="504336" y="11478"/>
                      <a:pt x="605290" y="69294"/>
                      <a:pt x="666361" y="167253"/>
                    </a:cubicBezTo>
                    <a:lnTo>
                      <a:pt x="666025" y="1307251"/>
                    </a:lnTo>
                    <a:lnTo>
                      <a:pt x="657567" y="1312853"/>
                    </a:lnTo>
                    <a:cubicBezTo>
                      <a:pt x="-394158" y="656864"/>
                      <a:pt x="42344" y="-40119"/>
                      <a:pt x="417713" y="1803"/>
                    </a:cubicBezTo>
                    <a:close/>
                  </a:path>
                </a:pathLst>
              </a:custGeom>
              <a:gradFill>
                <a:gsLst>
                  <a:gs pos="0">
                    <a:srgbClr val="F2F2F2"/>
                  </a:gs>
                  <a:gs pos="75000">
                    <a:srgbClr val="D8D8D8"/>
                  </a:gs>
                  <a:gs pos="100000">
                    <a:srgbClr val="D8D8D8"/>
                  </a:gs>
                </a:gsLst>
                <a:lin ang="0" scaled="0"/>
              </a:gradFill>
              <a:ln>
                <a:noFill/>
              </a:ln>
              <a:effectLst>
                <a:outerShdw blurRad="317500" rotWithShape="0" dir="16200000" dist="12700">
                  <a:srgbClr val="000000">
                    <a:alpha val="14901"/>
                  </a:srgbClr>
                </a:outerShdw>
              </a:effectLst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" name="Google Shape;105;p14"/>
              <p:cNvSpPr/>
              <p:nvPr/>
            </p:nvSpPr>
            <p:spPr>
              <a:xfrm flipH="1">
                <a:off x="4193875" y="3765377"/>
                <a:ext cx="216287" cy="712498"/>
              </a:xfrm>
              <a:custGeom>
                <a:rect b="b" l="l" r="r" t="t"/>
                <a:pathLst>
                  <a:path extrusionOk="0" h="1312853" w="666361">
                    <a:moveTo>
                      <a:pt x="417713" y="1803"/>
                    </a:moveTo>
                    <a:cubicBezTo>
                      <a:pt x="504336" y="11478"/>
                      <a:pt x="605290" y="69294"/>
                      <a:pt x="666361" y="167253"/>
                    </a:cubicBezTo>
                    <a:lnTo>
                      <a:pt x="666025" y="1307251"/>
                    </a:lnTo>
                    <a:lnTo>
                      <a:pt x="657567" y="1312853"/>
                    </a:lnTo>
                    <a:cubicBezTo>
                      <a:pt x="-394158" y="656864"/>
                      <a:pt x="42344" y="-40119"/>
                      <a:pt x="417713" y="1803"/>
                    </a:cubicBezTo>
                    <a:close/>
                  </a:path>
                </a:pathLst>
              </a:custGeom>
              <a:gradFill>
                <a:gsLst>
                  <a:gs pos="0">
                    <a:srgbClr val="F2F2F2"/>
                  </a:gs>
                  <a:gs pos="70000">
                    <a:srgbClr val="D8D8D8"/>
                  </a:gs>
                  <a:gs pos="100000">
                    <a:srgbClr val="D8D8D8"/>
                  </a:gs>
                </a:gsLst>
                <a:lin ang="0" scaled="0"/>
              </a:gradFill>
              <a:ln>
                <a:noFill/>
              </a:ln>
              <a:effectLst>
                <a:outerShdw blurRad="317500" rotWithShape="0" dir="16200000" dist="12700">
                  <a:srgbClr val="000000">
                    <a:alpha val="14901"/>
                  </a:srgbClr>
                </a:outerShdw>
              </a:effectLst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" name="Google Shape;106;p14"/>
              <p:cNvSpPr/>
              <p:nvPr/>
            </p:nvSpPr>
            <p:spPr>
              <a:xfrm>
                <a:off x="3982656" y="3765377"/>
                <a:ext cx="216287" cy="712498"/>
              </a:xfrm>
              <a:custGeom>
                <a:rect b="b" l="l" r="r" t="t"/>
                <a:pathLst>
                  <a:path extrusionOk="0" h="1312853" w="666361">
                    <a:moveTo>
                      <a:pt x="417713" y="1803"/>
                    </a:moveTo>
                    <a:cubicBezTo>
                      <a:pt x="504336" y="11478"/>
                      <a:pt x="605290" y="69294"/>
                      <a:pt x="666361" y="167253"/>
                    </a:cubicBezTo>
                    <a:lnTo>
                      <a:pt x="666025" y="1307251"/>
                    </a:lnTo>
                    <a:lnTo>
                      <a:pt x="657567" y="1312853"/>
                    </a:lnTo>
                    <a:cubicBezTo>
                      <a:pt x="-394158" y="656864"/>
                      <a:pt x="42344" y="-40119"/>
                      <a:pt x="417713" y="1803"/>
                    </a:cubicBezTo>
                    <a:close/>
                  </a:path>
                </a:pathLst>
              </a:custGeom>
              <a:gradFill>
                <a:gsLst>
                  <a:gs pos="0">
                    <a:srgbClr val="D8D8D8"/>
                  </a:gs>
                  <a:gs pos="30000">
                    <a:srgbClr val="D8D8D8"/>
                  </a:gs>
                  <a:gs pos="100000">
                    <a:srgbClr val="F2F2F2"/>
                  </a:gs>
                </a:gsLst>
                <a:lin ang="10800000" scaled="0"/>
              </a:gradFill>
              <a:ln>
                <a:noFill/>
              </a:ln>
              <a:effectLst>
                <a:outerShdw blurRad="317500" rotWithShape="0" dir="16200000" dist="12700">
                  <a:srgbClr val="000000">
                    <a:alpha val="14901"/>
                  </a:srgbClr>
                </a:outerShdw>
              </a:effectLst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7" name="Google Shape;107;p14"/>
            <p:cNvGrpSpPr/>
            <p:nvPr/>
          </p:nvGrpSpPr>
          <p:grpSpPr>
            <a:xfrm>
              <a:off x="3932377" y="4966662"/>
              <a:ext cx="506449" cy="935795"/>
              <a:chOff x="12470968" y="4604322"/>
              <a:chExt cx="839142" cy="1550531"/>
            </a:xfrm>
          </p:grpSpPr>
          <p:grpSp>
            <p:nvGrpSpPr>
              <p:cNvPr id="108" name="Google Shape;108;p14"/>
              <p:cNvGrpSpPr/>
              <p:nvPr/>
            </p:nvGrpSpPr>
            <p:grpSpPr>
              <a:xfrm>
                <a:off x="12710801" y="4604322"/>
                <a:ext cx="471270" cy="1549314"/>
                <a:chOff x="2541356" y="1774680"/>
                <a:chExt cx="1106202" cy="3636668"/>
              </a:xfrm>
            </p:grpSpPr>
            <p:sp>
              <p:nvSpPr>
                <p:cNvPr id="109" name="Google Shape;109;p14"/>
                <p:cNvSpPr/>
                <p:nvPr/>
              </p:nvSpPr>
              <p:spPr>
                <a:xfrm>
                  <a:off x="2571096" y="4597937"/>
                  <a:ext cx="402336" cy="182880"/>
                </a:xfrm>
                <a:custGeom>
                  <a:rect b="b" l="l" r="r" t="t"/>
                  <a:pathLst>
                    <a:path extrusionOk="0" h="1560620" w="3480752">
                      <a:moveTo>
                        <a:pt x="62916" y="34213"/>
                      </a:moveTo>
                      <a:lnTo>
                        <a:pt x="114391" y="57191"/>
                      </a:lnTo>
                      <a:cubicBezTo>
                        <a:pt x="302323" y="147074"/>
                        <a:pt x="498413" y="220606"/>
                        <a:pt x="694512" y="277806"/>
                      </a:cubicBezTo>
                      <a:lnTo>
                        <a:pt x="702687" y="277806"/>
                      </a:lnTo>
                      <a:cubicBezTo>
                        <a:pt x="743545" y="285981"/>
                        <a:pt x="784395" y="302314"/>
                        <a:pt x="833420" y="310489"/>
                      </a:cubicBezTo>
                      <a:lnTo>
                        <a:pt x="1241959" y="343172"/>
                      </a:lnTo>
                      <a:lnTo>
                        <a:pt x="3480752" y="1560620"/>
                      </a:lnTo>
                      <a:lnTo>
                        <a:pt x="3064038" y="1527929"/>
                      </a:lnTo>
                      <a:lnTo>
                        <a:pt x="3057133" y="1524163"/>
                      </a:lnTo>
                      <a:lnTo>
                        <a:pt x="2941481" y="1495246"/>
                      </a:lnTo>
                      <a:lnTo>
                        <a:pt x="2933314" y="1495246"/>
                      </a:lnTo>
                      <a:cubicBezTo>
                        <a:pt x="2737215" y="1446221"/>
                        <a:pt x="2541108" y="1372688"/>
                        <a:pt x="2353185" y="1274639"/>
                      </a:cubicBezTo>
                      <a:cubicBezTo>
                        <a:pt x="2312335" y="1258298"/>
                        <a:pt x="2279652" y="1241956"/>
                        <a:pt x="2238794" y="1217440"/>
                      </a:cubicBezTo>
                      <a:lnTo>
                        <a:pt x="62916" y="34213"/>
                      </a:lnTo>
                      <a:close/>
                      <a:moveTo>
                        <a:pt x="0" y="0"/>
                      </a:moveTo>
                      <a:lnTo>
                        <a:pt x="62916" y="34213"/>
                      </a:lnTo>
                      <a:lnTo>
                        <a:pt x="57199" y="31661"/>
                      </a:lnTo>
                      <a:cubicBezTo>
                        <a:pt x="38815" y="22469"/>
                        <a:pt x="20429" y="12254"/>
                        <a:pt x="0" y="0"/>
                      </a:cubicBezTo>
                      <a:close/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10" name="Google Shape;110;p14"/>
                <p:cNvSpPr/>
                <p:nvPr/>
              </p:nvSpPr>
              <p:spPr>
                <a:xfrm>
                  <a:off x="3023223" y="4576005"/>
                  <a:ext cx="257175" cy="133350"/>
                </a:xfrm>
                <a:custGeom>
                  <a:rect b="b" l="l" r="r" t="t"/>
                  <a:pathLst>
                    <a:path extrusionOk="0" h="133350" w="257175">
                      <a:moveTo>
                        <a:pt x="260032" y="141922"/>
                      </a:moveTo>
                      <a:lnTo>
                        <a:pt x="0" y="0"/>
                      </a:lnTo>
                      <a:cubicBezTo>
                        <a:pt x="0" y="0"/>
                        <a:pt x="952" y="0"/>
                        <a:pt x="952" y="0"/>
                      </a:cubicBezTo>
                      <a:lnTo>
                        <a:pt x="260032" y="141922"/>
                      </a:lnTo>
                      <a:cubicBezTo>
                        <a:pt x="260985" y="141922"/>
                        <a:pt x="260985" y="141922"/>
                        <a:pt x="260032" y="141922"/>
                      </a:cubicBezTo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11" name="Google Shape;111;p14"/>
                <p:cNvSpPr/>
                <p:nvPr/>
              </p:nvSpPr>
              <p:spPr>
                <a:xfrm>
                  <a:off x="2706138" y="4925573"/>
                  <a:ext cx="257175" cy="485775"/>
                </a:xfrm>
                <a:custGeom>
                  <a:rect b="b" l="l" r="r" t="t"/>
                  <a:pathLst>
                    <a:path extrusionOk="0" h="485775" w="257175">
                      <a:moveTo>
                        <a:pt x="260033" y="486727"/>
                      </a:moveTo>
                      <a:lnTo>
                        <a:pt x="0" y="344805"/>
                      </a:lnTo>
                      <a:lnTo>
                        <a:pt x="953" y="0"/>
                      </a:lnTo>
                      <a:lnTo>
                        <a:pt x="260985" y="141922"/>
                      </a:lnTo>
                      <a:close/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12" name="Google Shape;112;p14"/>
                <p:cNvSpPr/>
                <p:nvPr/>
              </p:nvSpPr>
              <p:spPr>
                <a:xfrm>
                  <a:off x="2987522" y="3640652"/>
                  <a:ext cx="660036" cy="1102854"/>
                </a:xfrm>
                <a:custGeom>
                  <a:rect b="b" l="l" r="r" t="t"/>
                  <a:pathLst>
                    <a:path extrusionOk="0" h="1112468" w="661035">
                      <a:moveTo>
                        <a:pt x="359092" y="597218"/>
                      </a:moveTo>
                      <a:lnTo>
                        <a:pt x="620078" y="739140"/>
                      </a:lnTo>
                      <a:lnTo>
                        <a:pt x="584835" y="818198"/>
                      </a:lnTo>
                      <a:lnTo>
                        <a:pt x="584836" y="818198"/>
                      </a:lnTo>
                      <a:cubicBezTo>
                        <a:pt x="573405" y="840105"/>
                        <a:pt x="560070" y="861060"/>
                        <a:pt x="545783" y="882015"/>
                      </a:cubicBezTo>
                      <a:lnTo>
                        <a:pt x="538930" y="891439"/>
                      </a:lnTo>
                      <a:lnTo>
                        <a:pt x="539116" y="891540"/>
                      </a:lnTo>
                      <a:cubicBezTo>
                        <a:pt x="525780" y="908686"/>
                        <a:pt x="513398" y="924878"/>
                        <a:pt x="500063" y="940118"/>
                      </a:cubicBezTo>
                      <a:lnTo>
                        <a:pt x="500063" y="941070"/>
                      </a:lnTo>
                      <a:cubicBezTo>
                        <a:pt x="483870" y="958215"/>
                        <a:pt x="467678" y="974408"/>
                        <a:pt x="451485" y="989648"/>
                      </a:cubicBezTo>
                      <a:lnTo>
                        <a:pt x="396629" y="1033155"/>
                      </a:lnTo>
                      <a:lnTo>
                        <a:pt x="397193" y="1033462"/>
                      </a:lnTo>
                      <a:cubicBezTo>
                        <a:pt x="371475" y="1049655"/>
                        <a:pt x="346711" y="1063943"/>
                        <a:pt x="320041" y="1076325"/>
                      </a:cubicBezTo>
                      <a:lnTo>
                        <a:pt x="319088" y="1077277"/>
                      </a:lnTo>
                      <a:lnTo>
                        <a:pt x="247796" y="1112468"/>
                      </a:lnTo>
                      <a:lnTo>
                        <a:pt x="0" y="957262"/>
                      </a:lnTo>
                      <a:lnTo>
                        <a:pt x="59055" y="935355"/>
                      </a:lnTo>
                      <a:lnTo>
                        <a:pt x="60008" y="935355"/>
                      </a:lnTo>
                      <a:lnTo>
                        <a:pt x="135745" y="891807"/>
                      </a:lnTo>
                      <a:lnTo>
                        <a:pt x="135255" y="891540"/>
                      </a:lnTo>
                      <a:cubicBezTo>
                        <a:pt x="154305" y="878205"/>
                        <a:pt x="173355" y="863918"/>
                        <a:pt x="190500" y="847725"/>
                      </a:cubicBezTo>
                      <a:cubicBezTo>
                        <a:pt x="207645" y="832486"/>
                        <a:pt x="222885" y="816293"/>
                        <a:pt x="239078" y="799148"/>
                      </a:cubicBezTo>
                      <a:lnTo>
                        <a:pt x="239078" y="798196"/>
                      </a:lnTo>
                      <a:lnTo>
                        <a:pt x="277307" y="750642"/>
                      </a:lnTo>
                      <a:lnTo>
                        <a:pt x="277178" y="750571"/>
                      </a:lnTo>
                      <a:cubicBezTo>
                        <a:pt x="280036" y="746761"/>
                        <a:pt x="281941" y="743903"/>
                        <a:pt x="284798" y="740093"/>
                      </a:cubicBezTo>
                      <a:cubicBezTo>
                        <a:pt x="299086" y="719138"/>
                        <a:pt x="312420" y="698183"/>
                        <a:pt x="323850" y="676275"/>
                      </a:cubicBezTo>
                      <a:cubicBezTo>
                        <a:pt x="337185" y="650558"/>
                        <a:pt x="349567" y="623888"/>
                        <a:pt x="359092" y="597218"/>
                      </a:cubicBezTo>
                      <a:close/>
                      <a:moveTo>
                        <a:pt x="220980" y="0"/>
                      </a:moveTo>
                      <a:lnTo>
                        <a:pt x="481965" y="141922"/>
                      </a:lnTo>
                      <a:cubicBezTo>
                        <a:pt x="521970" y="163830"/>
                        <a:pt x="553403" y="187642"/>
                        <a:pt x="575310" y="214313"/>
                      </a:cubicBezTo>
                      <a:cubicBezTo>
                        <a:pt x="632460" y="281940"/>
                        <a:pt x="661035" y="379095"/>
                        <a:pt x="661035" y="504825"/>
                      </a:cubicBezTo>
                      <a:cubicBezTo>
                        <a:pt x="660083" y="588645"/>
                        <a:pt x="646748" y="666750"/>
                        <a:pt x="621030" y="739140"/>
                      </a:cubicBezTo>
                      <a:lnTo>
                        <a:pt x="360045" y="597218"/>
                      </a:lnTo>
                      <a:cubicBezTo>
                        <a:pt x="386715" y="524827"/>
                        <a:pt x="400050" y="446722"/>
                        <a:pt x="400050" y="362902"/>
                      </a:cubicBezTo>
                      <a:cubicBezTo>
                        <a:pt x="400050" y="237172"/>
                        <a:pt x="371475" y="140970"/>
                        <a:pt x="314325" y="72390"/>
                      </a:cubicBezTo>
                      <a:cubicBezTo>
                        <a:pt x="291465" y="45720"/>
                        <a:pt x="260985" y="20955"/>
                        <a:pt x="220980" y="0"/>
                      </a:cubicBezTo>
                      <a:close/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13" name="Google Shape;113;p14"/>
                <p:cNvSpPr/>
                <p:nvPr/>
              </p:nvSpPr>
              <p:spPr>
                <a:xfrm>
                  <a:off x="2967026" y="3229268"/>
                  <a:ext cx="673417" cy="247650"/>
                </a:xfrm>
                <a:custGeom>
                  <a:rect b="b" l="l" r="r" t="t"/>
                  <a:pathLst>
                    <a:path extrusionOk="0" h="247650" w="673417">
                      <a:moveTo>
                        <a:pt x="261937" y="45720"/>
                      </a:moveTo>
                      <a:cubicBezTo>
                        <a:pt x="271462" y="48578"/>
                        <a:pt x="280987" y="50483"/>
                        <a:pt x="288607" y="53340"/>
                      </a:cubicBezTo>
                      <a:cubicBezTo>
                        <a:pt x="323850" y="64770"/>
                        <a:pt x="357187" y="79058"/>
                        <a:pt x="387667" y="93345"/>
                      </a:cubicBezTo>
                      <a:cubicBezTo>
                        <a:pt x="396240" y="97155"/>
                        <a:pt x="404812" y="101917"/>
                        <a:pt x="412432" y="105728"/>
                      </a:cubicBezTo>
                      <a:lnTo>
                        <a:pt x="673417" y="247650"/>
                      </a:lnTo>
                      <a:cubicBezTo>
                        <a:pt x="664845" y="243840"/>
                        <a:pt x="656272" y="239078"/>
                        <a:pt x="647700" y="235267"/>
                      </a:cubicBezTo>
                      <a:lnTo>
                        <a:pt x="644991" y="233789"/>
                      </a:lnTo>
                      <a:lnTo>
                        <a:pt x="549592" y="195262"/>
                      </a:lnTo>
                      <a:cubicBezTo>
                        <a:pt x="541972" y="192405"/>
                        <a:pt x="532447" y="189548"/>
                        <a:pt x="522922" y="186690"/>
                      </a:cubicBezTo>
                      <a:close/>
                      <a:moveTo>
                        <a:pt x="0" y="0"/>
                      </a:moveTo>
                      <a:lnTo>
                        <a:pt x="80010" y="11430"/>
                      </a:lnTo>
                      <a:lnTo>
                        <a:pt x="80421" y="11654"/>
                      </a:lnTo>
                      <a:lnTo>
                        <a:pt x="185499" y="28933"/>
                      </a:lnTo>
                      <a:cubicBezTo>
                        <a:pt x="215979" y="34528"/>
                        <a:pt x="241458" y="40005"/>
                        <a:pt x="261937" y="45720"/>
                      </a:cubicBezTo>
                      <a:lnTo>
                        <a:pt x="522922" y="187643"/>
                      </a:lnTo>
                      <a:cubicBezTo>
                        <a:pt x="481965" y="176213"/>
                        <a:pt x="421004" y="164783"/>
                        <a:pt x="340042" y="153353"/>
                      </a:cubicBezTo>
                      <a:lnTo>
                        <a:pt x="260985" y="141923"/>
                      </a:lnTo>
                      <a:close/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14" name="Google Shape;114;p14"/>
                <p:cNvSpPr/>
                <p:nvPr/>
              </p:nvSpPr>
              <p:spPr>
                <a:xfrm>
                  <a:off x="2707091" y="3532163"/>
                  <a:ext cx="257175" cy="1238250"/>
                </a:xfrm>
                <a:custGeom>
                  <a:rect b="b" l="l" r="r" t="t"/>
                  <a:pathLst>
                    <a:path extrusionOk="0" h="1238250" w="257175">
                      <a:moveTo>
                        <a:pt x="260985" y="1244918"/>
                      </a:moveTo>
                      <a:lnTo>
                        <a:pt x="0" y="1102995"/>
                      </a:lnTo>
                      <a:lnTo>
                        <a:pt x="1905" y="0"/>
                      </a:lnTo>
                      <a:lnTo>
                        <a:pt x="262890" y="141922"/>
                      </a:lnTo>
                      <a:close/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15" name="Google Shape;115;p14"/>
                <p:cNvSpPr/>
                <p:nvPr/>
              </p:nvSpPr>
              <p:spPr>
                <a:xfrm>
                  <a:off x="3110832" y="2270955"/>
                  <a:ext cx="457201" cy="495301"/>
                </a:xfrm>
                <a:custGeom>
                  <a:rect b="b" l="l" r="r" t="t"/>
                  <a:pathLst>
                    <a:path extrusionOk="0" h="495300" w="457200">
                      <a:moveTo>
                        <a:pt x="459105" y="500063"/>
                      </a:moveTo>
                      <a:lnTo>
                        <a:pt x="198120" y="358140"/>
                      </a:lnTo>
                      <a:cubicBezTo>
                        <a:pt x="179070" y="224790"/>
                        <a:pt x="140017" y="126683"/>
                        <a:pt x="80963" y="62865"/>
                      </a:cubicBezTo>
                      <a:cubicBezTo>
                        <a:pt x="57150" y="38100"/>
                        <a:pt x="30480" y="17145"/>
                        <a:pt x="0" y="0"/>
                      </a:cubicBezTo>
                      <a:lnTo>
                        <a:pt x="260985" y="141923"/>
                      </a:lnTo>
                      <a:cubicBezTo>
                        <a:pt x="291465" y="158115"/>
                        <a:pt x="318135" y="179070"/>
                        <a:pt x="341948" y="204788"/>
                      </a:cubicBezTo>
                      <a:cubicBezTo>
                        <a:pt x="401955" y="268605"/>
                        <a:pt x="441008" y="366713"/>
                        <a:pt x="459105" y="500063"/>
                      </a:cubicBezTo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16" name="Google Shape;116;p14"/>
                <p:cNvSpPr/>
                <p:nvPr/>
              </p:nvSpPr>
              <p:spPr>
                <a:xfrm>
                  <a:off x="2541356" y="3138780"/>
                  <a:ext cx="428625" cy="200026"/>
                </a:xfrm>
                <a:custGeom>
                  <a:rect b="b" l="l" r="r" t="t"/>
                  <a:pathLst>
                    <a:path extrusionOk="0" h="200026" w="428625">
                      <a:moveTo>
                        <a:pt x="0" y="0"/>
                      </a:moveTo>
                      <a:cubicBezTo>
                        <a:pt x="5715" y="2858"/>
                        <a:pt x="11430" y="5715"/>
                        <a:pt x="17145" y="8573"/>
                      </a:cubicBezTo>
                      <a:cubicBezTo>
                        <a:pt x="44767" y="21908"/>
                        <a:pt x="75248" y="34290"/>
                        <a:pt x="109538" y="44768"/>
                      </a:cubicBezTo>
                      <a:lnTo>
                        <a:pt x="370023" y="186418"/>
                      </a:lnTo>
                      <a:lnTo>
                        <a:pt x="110490" y="44768"/>
                      </a:lnTo>
                      <a:lnTo>
                        <a:pt x="168592" y="59056"/>
                      </a:lnTo>
                      <a:lnTo>
                        <a:pt x="428625" y="200026"/>
                      </a:lnTo>
                      <a:lnTo>
                        <a:pt x="370523" y="186691"/>
                      </a:lnTo>
                      <a:lnTo>
                        <a:pt x="370517" y="186688"/>
                      </a:lnTo>
                      <a:lnTo>
                        <a:pt x="278130" y="150495"/>
                      </a:lnTo>
                      <a:cubicBezTo>
                        <a:pt x="272415" y="147638"/>
                        <a:pt x="266700" y="144780"/>
                        <a:pt x="260985" y="141923"/>
                      </a:cubicBezTo>
                      <a:close/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17" name="Google Shape;117;p14"/>
                <p:cNvSpPr/>
                <p:nvPr/>
              </p:nvSpPr>
              <p:spPr>
                <a:xfrm>
                  <a:off x="2969883" y="1938632"/>
                  <a:ext cx="618767" cy="219303"/>
                </a:xfrm>
                <a:custGeom>
                  <a:rect b="b" l="l" r="r" t="t"/>
                  <a:pathLst>
                    <a:path extrusionOk="0" h="219303" w="618767">
                      <a:moveTo>
                        <a:pt x="323751" y="66771"/>
                      </a:moveTo>
                      <a:lnTo>
                        <a:pt x="584736" y="208694"/>
                      </a:lnTo>
                      <a:lnTo>
                        <a:pt x="323751" y="66771"/>
                      </a:lnTo>
                      <a:close/>
                      <a:moveTo>
                        <a:pt x="0" y="0"/>
                      </a:moveTo>
                      <a:lnTo>
                        <a:pt x="100965" y="2857"/>
                      </a:lnTo>
                      <a:lnTo>
                        <a:pt x="102772" y="3833"/>
                      </a:lnTo>
                      <a:lnTo>
                        <a:pt x="214213" y="22860"/>
                      </a:lnTo>
                      <a:lnTo>
                        <a:pt x="323751" y="66772"/>
                      </a:lnTo>
                      <a:lnTo>
                        <a:pt x="615997" y="216510"/>
                      </a:lnTo>
                      <a:cubicBezTo>
                        <a:pt x="639453" y="232526"/>
                        <a:pt x="507482" y="174980"/>
                        <a:pt x="464489" y="162866"/>
                      </a:cubicBezTo>
                      <a:lnTo>
                        <a:pt x="358041" y="143827"/>
                      </a:lnTo>
                      <a:cubicBezTo>
                        <a:pt x="357994" y="143802"/>
                        <a:pt x="357948" y="143776"/>
                        <a:pt x="357901" y="143751"/>
                      </a:cubicBezTo>
                      <a:lnTo>
                        <a:pt x="260033" y="14192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18" name="Google Shape;118;p14"/>
                <p:cNvSpPr/>
                <p:nvPr/>
              </p:nvSpPr>
              <p:spPr>
                <a:xfrm>
                  <a:off x="2709948" y="2277720"/>
                  <a:ext cx="257175" cy="1066800"/>
                </a:xfrm>
                <a:custGeom>
                  <a:rect b="b" l="l" r="r" t="t"/>
                  <a:pathLst>
                    <a:path extrusionOk="0" h="1066800" w="257175">
                      <a:moveTo>
                        <a:pt x="260033" y="1070610"/>
                      </a:moveTo>
                      <a:lnTo>
                        <a:pt x="0" y="929640"/>
                      </a:lnTo>
                      <a:lnTo>
                        <a:pt x="1905" y="0"/>
                      </a:lnTo>
                      <a:lnTo>
                        <a:pt x="261938" y="141922"/>
                      </a:lnTo>
                      <a:close/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19" name="Google Shape;119;p14"/>
                <p:cNvSpPr/>
                <p:nvPr/>
              </p:nvSpPr>
              <p:spPr>
                <a:xfrm>
                  <a:off x="2708898" y="1774680"/>
                  <a:ext cx="521969" cy="178118"/>
                </a:xfrm>
                <a:custGeom>
                  <a:rect b="b" l="l" r="r" t="t"/>
                  <a:pathLst>
                    <a:path extrusionOk="0" h="178118" w="521970">
                      <a:moveTo>
                        <a:pt x="230505" y="2858"/>
                      </a:moveTo>
                      <a:lnTo>
                        <a:pt x="490537" y="144781"/>
                      </a:lnTo>
                      <a:lnTo>
                        <a:pt x="302895" y="172403"/>
                      </a:lnTo>
                      <a:lnTo>
                        <a:pt x="260032" y="178118"/>
                      </a:lnTo>
                      <a:lnTo>
                        <a:pt x="0" y="37148"/>
                      </a:lnTo>
                      <a:lnTo>
                        <a:pt x="41910" y="30480"/>
                      </a:lnTo>
                      <a:lnTo>
                        <a:pt x="41912" y="30481"/>
                      </a:lnTo>
                      <a:close/>
                      <a:moveTo>
                        <a:pt x="260985" y="0"/>
                      </a:moveTo>
                      <a:lnTo>
                        <a:pt x="521970" y="141923"/>
                      </a:lnTo>
                      <a:lnTo>
                        <a:pt x="490537" y="144780"/>
                      </a:lnTo>
                      <a:lnTo>
                        <a:pt x="230505" y="2858"/>
                      </a:ln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120" name="Google Shape;120;p14"/>
              <p:cNvSpPr/>
              <p:nvPr/>
            </p:nvSpPr>
            <p:spPr>
              <a:xfrm>
                <a:off x="12579689" y="4661548"/>
                <a:ext cx="730421" cy="1493305"/>
              </a:xfrm>
              <a:custGeom>
                <a:rect b="b" l="l" r="r" t="t"/>
                <a:pathLst>
                  <a:path extrusionOk="0" h="3505200" w="1714500">
                    <a:moveTo>
                      <a:pt x="1669733" y="1870710"/>
                    </a:moveTo>
                    <a:cubicBezTo>
                      <a:pt x="1703070" y="1959293"/>
                      <a:pt x="1720215" y="2058353"/>
                      <a:pt x="1720215" y="2166938"/>
                    </a:cubicBezTo>
                    <a:cubicBezTo>
                      <a:pt x="1720215" y="2406015"/>
                      <a:pt x="1648778" y="2615565"/>
                      <a:pt x="1507808" y="2795588"/>
                    </a:cubicBezTo>
                    <a:cubicBezTo>
                      <a:pt x="1402080" y="2930843"/>
                      <a:pt x="1273493" y="3027045"/>
                      <a:pt x="1121093" y="3084195"/>
                    </a:cubicBezTo>
                    <a:lnTo>
                      <a:pt x="991553" y="3120390"/>
                    </a:lnTo>
                    <a:lnTo>
                      <a:pt x="990600" y="3466148"/>
                    </a:lnTo>
                    <a:lnTo>
                      <a:pt x="960120" y="3470910"/>
                    </a:lnTo>
                    <a:lnTo>
                      <a:pt x="772478" y="3505200"/>
                    </a:lnTo>
                    <a:lnTo>
                      <a:pt x="729615" y="3503295"/>
                    </a:lnTo>
                    <a:lnTo>
                      <a:pt x="730568" y="3158490"/>
                    </a:lnTo>
                    <a:lnTo>
                      <a:pt x="659130" y="3156585"/>
                    </a:lnTo>
                    <a:cubicBezTo>
                      <a:pt x="550545" y="3148965"/>
                      <a:pt x="459105" y="3129915"/>
                      <a:pt x="383858" y="3098483"/>
                    </a:cubicBezTo>
                    <a:cubicBezTo>
                      <a:pt x="283845" y="3056573"/>
                      <a:pt x="198120" y="2979420"/>
                      <a:pt x="125730" y="2865120"/>
                    </a:cubicBezTo>
                    <a:cubicBezTo>
                      <a:pt x="53340" y="2750820"/>
                      <a:pt x="11430" y="2606040"/>
                      <a:pt x="0" y="2427923"/>
                    </a:cubicBezTo>
                    <a:lnTo>
                      <a:pt x="320993" y="2317433"/>
                    </a:lnTo>
                    <a:cubicBezTo>
                      <a:pt x="345758" y="2499360"/>
                      <a:pt x="388620" y="2629853"/>
                      <a:pt x="451485" y="2707958"/>
                    </a:cubicBezTo>
                    <a:cubicBezTo>
                      <a:pt x="519113" y="2790825"/>
                      <a:pt x="596265" y="2841308"/>
                      <a:pt x="682943" y="2860358"/>
                    </a:cubicBezTo>
                    <a:lnTo>
                      <a:pt x="730568" y="2864168"/>
                    </a:lnTo>
                    <a:lnTo>
                      <a:pt x="732473" y="1761173"/>
                    </a:lnTo>
                    <a:lnTo>
                      <a:pt x="576263" y="1735455"/>
                    </a:lnTo>
                    <a:cubicBezTo>
                      <a:pt x="509588" y="1717358"/>
                      <a:pt x="441008" y="1692593"/>
                      <a:pt x="372428" y="1660208"/>
                    </a:cubicBezTo>
                    <a:cubicBezTo>
                      <a:pt x="270510" y="1612583"/>
                      <a:pt x="192405" y="1539240"/>
                      <a:pt x="138113" y="1438275"/>
                    </a:cubicBezTo>
                    <a:cubicBezTo>
                      <a:pt x="82868" y="1337310"/>
                      <a:pt x="56198" y="1217295"/>
                      <a:pt x="56198" y="1079183"/>
                    </a:cubicBezTo>
                    <a:cubicBezTo>
                      <a:pt x="56198" y="833438"/>
                      <a:pt x="137160" y="622935"/>
                      <a:pt x="298133" y="448628"/>
                    </a:cubicBezTo>
                    <a:cubicBezTo>
                      <a:pt x="379095" y="360998"/>
                      <a:pt x="488633" y="290513"/>
                      <a:pt x="628650" y="239077"/>
                    </a:cubicBezTo>
                    <a:lnTo>
                      <a:pt x="735330" y="206693"/>
                    </a:lnTo>
                    <a:lnTo>
                      <a:pt x="735330" y="36195"/>
                    </a:lnTo>
                    <a:lnTo>
                      <a:pt x="778193" y="30480"/>
                    </a:lnTo>
                    <a:lnTo>
                      <a:pt x="965835" y="2858"/>
                    </a:lnTo>
                    <a:lnTo>
                      <a:pt x="996315" y="0"/>
                    </a:lnTo>
                    <a:lnTo>
                      <a:pt x="996315" y="168593"/>
                    </a:lnTo>
                    <a:lnTo>
                      <a:pt x="1097280" y="171450"/>
                    </a:lnTo>
                    <a:cubicBezTo>
                      <a:pt x="1222058" y="182880"/>
                      <a:pt x="1324928" y="220027"/>
                      <a:pt x="1406843" y="282893"/>
                    </a:cubicBezTo>
                    <a:cubicBezTo>
                      <a:pt x="1545908" y="388620"/>
                      <a:pt x="1629728" y="548640"/>
                      <a:pt x="1657350" y="763905"/>
                    </a:cubicBezTo>
                    <a:lnTo>
                      <a:pt x="1326833" y="863918"/>
                    </a:lnTo>
                    <a:cubicBezTo>
                      <a:pt x="1307783" y="730568"/>
                      <a:pt x="1268730" y="632460"/>
                      <a:pt x="1209675" y="568643"/>
                    </a:cubicBezTo>
                    <a:cubicBezTo>
                      <a:pt x="1164908" y="521017"/>
                      <a:pt x="1107758" y="488633"/>
                      <a:pt x="1038225" y="471488"/>
                    </a:cubicBezTo>
                    <a:lnTo>
                      <a:pt x="995363" y="464820"/>
                    </a:lnTo>
                    <a:lnTo>
                      <a:pt x="993458" y="1460183"/>
                    </a:lnTo>
                    <a:lnTo>
                      <a:pt x="1073468" y="1471613"/>
                    </a:lnTo>
                    <a:cubicBezTo>
                      <a:pt x="1173480" y="1486853"/>
                      <a:pt x="1243013" y="1500188"/>
                      <a:pt x="1282065" y="1513523"/>
                    </a:cubicBezTo>
                    <a:cubicBezTo>
                      <a:pt x="1381125" y="1546860"/>
                      <a:pt x="1462088" y="1592580"/>
                      <a:pt x="1524953" y="1651635"/>
                    </a:cubicBezTo>
                    <a:cubicBezTo>
                      <a:pt x="1587818" y="1708785"/>
                      <a:pt x="1635443" y="1782128"/>
                      <a:pt x="1669733" y="1870710"/>
                    </a:cubicBezTo>
                    <a:close/>
                    <a:moveTo>
                      <a:pt x="1268730" y="2624138"/>
                    </a:moveTo>
                    <a:cubicBezTo>
                      <a:pt x="1349693" y="2512695"/>
                      <a:pt x="1390650" y="2384108"/>
                      <a:pt x="1390650" y="2236470"/>
                    </a:cubicBezTo>
                    <a:cubicBezTo>
                      <a:pt x="1390650" y="2110740"/>
                      <a:pt x="1362075" y="2014538"/>
                      <a:pt x="1304925" y="1945958"/>
                    </a:cubicBezTo>
                    <a:cubicBezTo>
                      <a:pt x="1262063" y="1894523"/>
                      <a:pt x="1186815" y="1852613"/>
                      <a:pt x="1080135" y="1820228"/>
                    </a:cubicBezTo>
                    <a:lnTo>
                      <a:pt x="992505" y="1798320"/>
                    </a:lnTo>
                    <a:lnTo>
                      <a:pt x="990600" y="2830830"/>
                    </a:lnTo>
                    <a:lnTo>
                      <a:pt x="1048703" y="2808923"/>
                    </a:lnTo>
                    <a:cubicBezTo>
                      <a:pt x="1135380" y="2768918"/>
                      <a:pt x="1207770" y="2707005"/>
                      <a:pt x="1268730" y="2624138"/>
                    </a:cubicBezTo>
                    <a:moveTo>
                      <a:pt x="732473" y="1425893"/>
                    </a:moveTo>
                    <a:lnTo>
                      <a:pt x="734378" y="497205"/>
                    </a:lnTo>
                    <a:lnTo>
                      <a:pt x="688658" y="514350"/>
                    </a:lnTo>
                    <a:cubicBezTo>
                      <a:pt x="604838" y="554355"/>
                      <a:pt x="537210" y="609600"/>
                      <a:pt x="482917" y="682943"/>
                    </a:cubicBezTo>
                    <a:cubicBezTo>
                      <a:pt x="411480" y="780098"/>
                      <a:pt x="375285" y="887730"/>
                      <a:pt x="375285" y="1006793"/>
                    </a:cubicBezTo>
                    <a:cubicBezTo>
                      <a:pt x="375285" y="1124903"/>
                      <a:pt x="405765" y="1219200"/>
                      <a:pt x="465773" y="1289685"/>
                    </a:cubicBezTo>
                    <a:cubicBezTo>
                      <a:pt x="511492" y="1343025"/>
                      <a:pt x="581025" y="1383030"/>
                      <a:pt x="674370" y="1411605"/>
                    </a:cubicBezTo>
                    <a:lnTo>
                      <a:pt x="732473" y="1425893"/>
                    </a:lnTo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21" name="Google Shape;121;p14"/>
              <p:cNvGrpSpPr/>
              <p:nvPr/>
            </p:nvGrpSpPr>
            <p:grpSpPr>
              <a:xfrm>
                <a:off x="12470968" y="4620148"/>
                <a:ext cx="435759" cy="1352099"/>
                <a:chOff x="1968987" y="1811829"/>
                <a:chExt cx="1022846" cy="3173751"/>
              </a:xfrm>
            </p:grpSpPr>
            <p:sp>
              <p:nvSpPr>
                <p:cNvPr id="122" name="Google Shape;122;p14"/>
                <p:cNvSpPr/>
                <p:nvPr/>
              </p:nvSpPr>
              <p:spPr>
                <a:xfrm>
                  <a:off x="1975571" y="4195005"/>
                  <a:ext cx="600075" cy="790575"/>
                </a:xfrm>
                <a:custGeom>
                  <a:rect b="b" l="l" r="r" t="t"/>
                  <a:pathLst>
                    <a:path extrusionOk="0" h="790575" w="600075">
                      <a:moveTo>
                        <a:pt x="601980" y="791528"/>
                      </a:moveTo>
                      <a:lnTo>
                        <a:pt x="340995" y="649605"/>
                      </a:lnTo>
                      <a:cubicBezTo>
                        <a:pt x="259080" y="604838"/>
                        <a:pt x="187643" y="534353"/>
                        <a:pt x="125730" y="437197"/>
                      </a:cubicBezTo>
                      <a:cubicBezTo>
                        <a:pt x="53340" y="323850"/>
                        <a:pt x="11430" y="178118"/>
                        <a:pt x="0" y="0"/>
                      </a:cubicBezTo>
                      <a:lnTo>
                        <a:pt x="260985" y="141922"/>
                      </a:lnTo>
                      <a:cubicBezTo>
                        <a:pt x="272415" y="319088"/>
                        <a:pt x="314325" y="464820"/>
                        <a:pt x="386715" y="579120"/>
                      </a:cubicBezTo>
                      <a:cubicBezTo>
                        <a:pt x="448628" y="676275"/>
                        <a:pt x="520065" y="747713"/>
                        <a:pt x="601980" y="791528"/>
                      </a:cubicBezTo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3" name="Google Shape;123;p14"/>
                <p:cNvSpPr/>
                <p:nvPr/>
              </p:nvSpPr>
              <p:spPr>
                <a:xfrm>
                  <a:off x="1968987" y="4089376"/>
                  <a:ext cx="581026" cy="247649"/>
                </a:xfrm>
                <a:custGeom>
                  <a:rect b="b" l="l" r="r" t="t"/>
                  <a:pathLst>
                    <a:path extrusionOk="0" h="247650" w="581025">
                      <a:moveTo>
                        <a:pt x="260985" y="251460"/>
                      </a:moveTo>
                      <a:lnTo>
                        <a:pt x="0" y="109538"/>
                      </a:lnTo>
                      <a:lnTo>
                        <a:pt x="320993" y="0"/>
                      </a:lnTo>
                      <a:lnTo>
                        <a:pt x="581978" y="14097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4" name="Google Shape;124;p14"/>
                <p:cNvSpPr/>
                <p:nvPr/>
              </p:nvSpPr>
              <p:spPr>
                <a:xfrm>
                  <a:off x="2051714" y="1973775"/>
                  <a:ext cx="940119" cy="1580196"/>
                </a:xfrm>
                <a:custGeom>
                  <a:rect b="b" l="l" r="r" t="t"/>
                  <a:pathLst>
                    <a:path extrusionOk="0" h="1580197" w="940118">
                      <a:moveTo>
                        <a:pt x="679133" y="0"/>
                      </a:moveTo>
                      <a:lnTo>
                        <a:pt x="940118" y="140970"/>
                      </a:lnTo>
                      <a:lnTo>
                        <a:pt x="747299" y="210278"/>
                      </a:lnTo>
                      <a:lnTo>
                        <a:pt x="747713" y="210503"/>
                      </a:lnTo>
                      <a:cubicBezTo>
                        <a:pt x="701040" y="232410"/>
                        <a:pt x="658178" y="256223"/>
                        <a:pt x="620078" y="282893"/>
                      </a:cubicBezTo>
                      <a:lnTo>
                        <a:pt x="620077" y="282893"/>
                      </a:lnTo>
                      <a:lnTo>
                        <a:pt x="548076" y="339736"/>
                      </a:lnTo>
                      <a:lnTo>
                        <a:pt x="548640" y="340043"/>
                      </a:lnTo>
                      <a:cubicBezTo>
                        <a:pt x="538733" y="349937"/>
                        <a:pt x="498634" y="389097"/>
                        <a:pt x="488633" y="399098"/>
                      </a:cubicBezTo>
                      <a:lnTo>
                        <a:pt x="488633" y="400050"/>
                      </a:lnTo>
                      <a:cubicBezTo>
                        <a:pt x="464820" y="426720"/>
                        <a:pt x="442913" y="454343"/>
                        <a:pt x="422910" y="482918"/>
                      </a:cubicBezTo>
                      <a:lnTo>
                        <a:pt x="422910" y="483870"/>
                      </a:lnTo>
                      <a:cubicBezTo>
                        <a:pt x="402908" y="512445"/>
                        <a:pt x="383858" y="541973"/>
                        <a:pt x="367665" y="572453"/>
                      </a:cubicBezTo>
                      <a:lnTo>
                        <a:pt x="368618" y="573405"/>
                      </a:lnTo>
                      <a:cubicBezTo>
                        <a:pt x="347663" y="608647"/>
                        <a:pt x="331470" y="645795"/>
                        <a:pt x="317183" y="684847"/>
                      </a:cubicBezTo>
                      <a:lnTo>
                        <a:pt x="305241" y="678329"/>
                      </a:lnTo>
                      <a:lnTo>
                        <a:pt x="317183" y="684847"/>
                      </a:lnTo>
                      <a:cubicBezTo>
                        <a:pt x="280035" y="786765"/>
                        <a:pt x="260985" y="896303"/>
                        <a:pt x="260985" y="1014413"/>
                      </a:cubicBezTo>
                      <a:cubicBezTo>
                        <a:pt x="260985" y="1152525"/>
                        <a:pt x="287655" y="1272540"/>
                        <a:pt x="342900" y="1373505"/>
                      </a:cubicBezTo>
                      <a:cubicBezTo>
                        <a:pt x="391478" y="1463993"/>
                        <a:pt x="460058" y="1532572"/>
                        <a:pt x="546735" y="1580197"/>
                      </a:cubicBezTo>
                      <a:lnTo>
                        <a:pt x="285750" y="1438275"/>
                      </a:lnTo>
                      <a:cubicBezTo>
                        <a:pt x="199073" y="1390650"/>
                        <a:pt x="130493" y="1322070"/>
                        <a:pt x="81915" y="1231583"/>
                      </a:cubicBezTo>
                      <a:cubicBezTo>
                        <a:pt x="27622" y="1130618"/>
                        <a:pt x="0" y="1010603"/>
                        <a:pt x="0" y="872490"/>
                      </a:cubicBezTo>
                      <a:cubicBezTo>
                        <a:pt x="0" y="754380"/>
                        <a:pt x="19050" y="644842"/>
                        <a:pt x="56197" y="542925"/>
                      </a:cubicBezTo>
                      <a:lnTo>
                        <a:pt x="62441" y="546321"/>
                      </a:lnTo>
                      <a:cubicBezTo>
                        <a:pt x="62500" y="546184"/>
                        <a:pt x="62558" y="546046"/>
                        <a:pt x="62617" y="545909"/>
                      </a:cubicBezTo>
                      <a:lnTo>
                        <a:pt x="57150" y="542925"/>
                      </a:lnTo>
                      <a:lnTo>
                        <a:pt x="107444" y="431896"/>
                      </a:lnTo>
                      <a:lnTo>
                        <a:pt x="106680" y="431483"/>
                      </a:lnTo>
                      <a:cubicBezTo>
                        <a:pt x="126714" y="402522"/>
                        <a:pt x="197542" y="296966"/>
                        <a:pt x="227648" y="258128"/>
                      </a:cubicBezTo>
                      <a:lnTo>
                        <a:pt x="287315" y="198453"/>
                      </a:lnTo>
                      <a:lnTo>
                        <a:pt x="359092" y="140970"/>
                      </a:lnTo>
                      <a:lnTo>
                        <a:pt x="486263" y="68845"/>
                      </a:lnTo>
                      <a:lnTo>
                        <a:pt x="485775" y="68580"/>
                      </a:lnTo>
                      <a:cubicBezTo>
                        <a:pt x="513398" y="55245"/>
                        <a:pt x="541973" y="43815"/>
                        <a:pt x="572452" y="32385"/>
                      </a:cubicBezTo>
                      <a:lnTo>
                        <a:pt x="573405" y="32385"/>
                      </a:lnTo>
                      <a:lnTo>
                        <a:pt x="67913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5" name="Google Shape;125;p14"/>
                <p:cNvSpPr/>
                <p:nvPr/>
              </p:nvSpPr>
              <p:spPr>
                <a:xfrm>
                  <a:off x="2714531" y="1811829"/>
                  <a:ext cx="257174" cy="304801"/>
                </a:xfrm>
                <a:custGeom>
                  <a:rect b="b" l="l" r="r" t="t"/>
                  <a:pathLst>
                    <a:path extrusionOk="0" h="304800" w="257175">
                      <a:moveTo>
                        <a:pt x="260985" y="311468"/>
                      </a:moveTo>
                      <a:lnTo>
                        <a:pt x="0" y="170497"/>
                      </a:lnTo>
                      <a:lnTo>
                        <a:pt x="952" y="0"/>
                      </a:lnTo>
                      <a:lnTo>
                        <a:pt x="260985" y="14097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grpSp>
        <p:nvGrpSpPr>
          <p:cNvPr id="126" name="Google Shape;126;p14"/>
          <p:cNvGrpSpPr/>
          <p:nvPr/>
        </p:nvGrpSpPr>
        <p:grpSpPr>
          <a:xfrm>
            <a:off x="626753" y="3460197"/>
            <a:ext cx="324360" cy="682256"/>
            <a:chOff x="3554538" y="3240653"/>
            <a:chExt cx="1265482" cy="2661804"/>
          </a:xfrm>
        </p:grpSpPr>
        <p:cxnSp>
          <p:nvCxnSpPr>
            <p:cNvPr id="127" name="Google Shape;127;p14"/>
            <p:cNvCxnSpPr/>
            <p:nvPr/>
          </p:nvCxnSpPr>
          <p:spPr>
            <a:xfrm rot="10800000">
              <a:off x="4030920" y="4338371"/>
              <a:ext cx="141951" cy="656633"/>
            </a:xfrm>
            <a:prstGeom prst="straightConnector1">
              <a:avLst/>
            </a:prstGeom>
            <a:noFill/>
            <a:ln cap="flat" cmpd="sng" w="9525">
              <a:solidFill>
                <a:srgbClr val="D8D8D8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63500" rotWithShape="0" algn="ctr">
                <a:srgbClr val="000000">
                  <a:alpha val="24705"/>
                </a:srgbClr>
              </a:outerShdw>
            </a:effectLst>
          </p:spPr>
        </p:cxnSp>
        <p:cxnSp>
          <p:nvCxnSpPr>
            <p:cNvPr id="128" name="Google Shape;128;p14"/>
            <p:cNvCxnSpPr/>
            <p:nvPr/>
          </p:nvCxnSpPr>
          <p:spPr>
            <a:xfrm flipH="1" rot="10800000">
              <a:off x="4195355" y="4338370"/>
              <a:ext cx="112673" cy="649542"/>
            </a:xfrm>
            <a:prstGeom prst="straightConnector1">
              <a:avLst/>
            </a:prstGeom>
            <a:noFill/>
            <a:ln cap="flat" cmpd="sng" w="9525">
              <a:solidFill>
                <a:srgbClr val="D8D8D8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63500" rotWithShape="0" algn="ctr">
                <a:srgbClr val="000000">
                  <a:alpha val="24705"/>
                </a:srgbClr>
              </a:outerShdw>
            </a:effectLst>
          </p:spPr>
        </p:cxnSp>
        <p:cxnSp>
          <p:nvCxnSpPr>
            <p:cNvPr id="129" name="Google Shape;129;p14"/>
            <p:cNvCxnSpPr/>
            <p:nvPr/>
          </p:nvCxnSpPr>
          <p:spPr>
            <a:xfrm rot="10800000">
              <a:off x="4179779" y="4275415"/>
              <a:ext cx="0" cy="712498"/>
            </a:xfrm>
            <a:prstGeom prst="straightConnector1">
              <a:avLst/>
            </a:prstGeom>
            <a:noFill/>
            <a:ln cap="flat" cmpd="sng" w="9525">
              <a:solidFill>
                <a:srgbClr val="D8D8D8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63500" rotWithShape="0" algn="ctr">
                <a:srgbClr val="000000">
                  <a:alpha val="24705"/>
                </a:srgbClr>
              </a:outerShdw>
            </a:effectLst>
          </p:spPr>
        </p:cxnSp>
        <p:grpSp>
          <p:nvGrpSpPr>
            <p:cNvPr id="130" name="Google Shape;130;p14"/>
            <p:cNvGrpSpPr/>
            <p:nvPr/>
          </p:nvGrpSpPr>
          <p:grpSpPr>
            <a:xfrm>
              <a:off x="3554538" y="3240653"/>
              <a:ext cx="1265482" cy="1261388"/>
              <a:chOff x="3839004" y="3765377"/>
              <a:chExt cx="714810" cy="712498"/>
            </a:xfrm>
          </p:grpSpPr>
          <p:sp>
            <p:nvSpPr>
              <p:cNvPr id="131" name="Google Shape;131;p14"/>
              <p:cNvSpPr/>
              <p:nvPr/>
            </p:nvSpPr>
            <p:spPr>
              <a:xfrm>
                <a:off x="3839004" y="3765377"/>
                <a:ext cx="361641" cy="712498"/>
              </a:xfrm>
              <a:custGeom>
                <a:rect b="b" l="l" r="r" t="t"/>
                <a:pathLst>
                  <a:path extrusionOk="0" h="1312853" w="666361">
                    <a:moveTo>
                      <a:pt x="417713" y="1803"/>
                    </a:moveTo>
                    <a:cubicBezTo>
                      <a:pt x="504336" y="11478"/>
                      <a:pt x="605290" y="69294"/>
                      <a:pt x="666361" y="167253"/>
                    </a:cubicBezTo>
                    <a:lnTo>
                      <a:pt x="666025" y="1307251"/>
                    </a:lnTo>
                    <a:lnTo>
                      <a:pt x="657567" y="1312853"/>
                    </a:lnTo>
                    <a:cubicBezTo>
                      <a:pt x="-394158" y="656864"/>
                      <a:pt x="42344" y="-40119"/>
                      <a:pt x="417713" y="1803"/>
                    </a:cubicBezTo>
                    <a:close/>
                  </a:path>
                </a:pathLst>
              </a:custGeom>
              <a:gradFill>
                <a:gsLst>
                  <a:gs pos="0">
                    <a:srgbClr val="D8D8D8"/>
                  </a:gs>
                  <a:gs pos="25000">
                    <a:srgbClr val="D8D8D8"/>
                  </a:gs>
                  <a:gs pos="100000">
                    <a:srgbClr val="F2F2F2"/>
                  </a:gs>
                </a:gsLst>
                <a:lin ang="10800000" scaled="0"/>
              </a:gradFill>
              <a:ln>
                <a:noFill/>
              </a:ln>
              <a:effectLst>
                <a:outerShdw blurRad="317500" rotWithShape="0" dir="16200000" dist="12700">
                  <a:srgbClr val="000000">
                    <a:alpha val="14901"/>
                  </a:srgbClr>
                </a:outerShdw>
              </a:effectLst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" name="Google Shape;132;p14"/>
              <p:cNvSpPr/>
              <p:nvPr/>
            </p:nvSpPr>
            <p:spPr>
              <a:xfrm flipH="1">
                <a:off x="4192173" y="3765377"/>
                <a:ext cx="361641" cy="712498"/>
              </a:xfrm>
              <a:custGeom>
                <a:rect b="b" l="l" r="r" t="t"/>
                <a:pathLst>
                  <a:path extrusionOk="0" h="1312853" w="666361">
                    <a:moveTo>
                      <a:pt x="417713" y="1803"/>
                    </a:moveTo>
                    <a:cubicBezTo>
                      <a:pt x="504336" y="11478"/>
                      <a:pt x="605290" y="69294"/>
                      <a:pt x="666361" y="167253"/>
                    </a:cubicBezTo>
                    <a:lnTo>
                      <a:pt x="666025" y="1307251"/>
                    </a:lnTo>
                    <a:lnTo>
                      <a:pt x="657567" y="1312853"/>
                    </a:lnTo>
                    <a:cubicBezTo>
                      <a:pt x="-394158" y="656864"/>
                      <a:pt x="42344" y="-40119"/>
                      <a:pt x="417713" y="1803"/>
                    </a:cubicBezTo>
                    <a:close/>
                  </a:path>
                </a:pathLst>
              </a:custGeom>
              <a:gradFill>
                <a:gsLst>
                  <a:gs pos="0">
                    <a:srgbClr val="F2F2F2"/>
                  </a:gs>
                  <a:gs pos="75000">
                    <a:srgbClr val="D8D8D8"/>
                  </a:gs>
                  <a:gs pos="100000">
                    <a:srgbClr val="D8D8D8"/>
                  </a:gs>
                </a:gsLst>
                <a:lin ang="0" scaled="0"/>
              </a:gradFill>
              <a:ln>
                <a:noFill/>
              </a:ln>
              <a:effectLst>
                <a:outerShdw blurRad="317500" rotWithShape="0" dir="16200000" dist="12700">
                  <a:srgbClr val="000000">
                    <a:alpha val="14901"/>
                  </a:srgbClr>
                </a:outerShdw>
              </a:effectLst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" name="Google Shape;133;p14"/>
              <p:cNvSpPr/>
              <p:nvPr/>
            </p:nvSpPr>
            <p:spPr>
              <a:xfrm flipH="1">
                <a:off x="4193875" y="3765377"/>
                <a:ext cx="216287" cy="712498"/>
              </a:xfrm>
              <a:custGeom>
                <a:rect b="b" l="l" r="r" t="t"/>
                <a:pathLst>
                  <a:path extrusionOk="0" h="1312853" w="666361">
                    <a:moveTo>
                      <a:pt x="417713" y="1803"/>
                    </a:moveTo>
                    <a:cubicBezTo>
                      <a:pt x="504336" y="11478"/>
                      <a:pt x="605290" y="69294"/>
                      <a:pt x="666361" y="167253"/>
                    </a:cubicBezTo>
                    <a:lnTo>
                      <a:pt x="666025" y="1307251"/>
                    </a:lnTo>
                    <a:lnTo>
                      <a:pt x="657567" y="1312853"/>
                    </a:lnTo>
                    <a:cubicBezTo>
                      <a:pt x="-394158" y="656864"/>
                      <a:pt x="42344" y="-40119"/>
                      <a:pt x="417713" y="1803"/>
                    </a:cubicBezTo>
                    <a:close/>
                  </a:path>
                </a:pathLst>
              </a:custGeom>
              <a:gradFill>
                <a:gsLst>
                  <a:gs pos="0">
                    <a:srgbClr val="F2F2F2"/>
                  </a:gs>
                  <a:gs pos="70000">
                    <a:srgbClr val="D8D8D8"/>
                  </a:gs>
                  <a:gs pos="100000">
                    <a:srgbClr val="D8D8D8"/>
                  </a:gs>
                </a:gsLst>
                <a:lin ang="0" scaled="0"/>
              </a:gradFill>
              <a:ln>
                <a:noFill/>
              </a:ln>
              <a:effectLst>
                <a:outerShdw blurRad="317500" rotWithShape="0" dir="16200000" dist="12700">
                  <a:srgbClr val="000000">
                    <a:alpha val="14901"/>
                  </a:srgbClr>
                </a:outerShdw>
              </a:effectLst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" name="Google Shape;134;p14"/>
              <p:cNvSpPr/>
              <p:nvPr/>
            </p:nvSpPr>
            <p:spPr>
              <a:xfrm>
                <a:off x="3982656" y="3765377"/>
                <a:ext cx="216287" cy="712498"/>
              </a:xfrm>
              <a:custGeom>
                <a:rect b="b" l="l" r="r" t="t"/>
                <a:pathLst>
                  <a:path extrusionOk="0" h="1312853" w="666361">
                    <a:moveTo>
                      <a:pt x="417713" y="1803"/>
                    </a:moveTo>
                    <a:cubicBezTo>
                      <a:pt x="504336" y="11478"/>
                      <a:pt x="605290" y="69294"/>
                      <a:pt x="666361" y="167253"/>
                    </a:cubicBezTo>
                    <a:lnTo>
                      <a:pt x="666025" y="1307251"/>
                    </a:lnTo>
                    <a:lnTo>
                      <a:pt x="657567" y="1312853"/>
                    </a:lnTo>
                    <a:cubicBezTo>
                      <a:pt x="-394158" y="656864"/>
                      <a:pt x="42344" y="-40119"/>
                      <a:pt x="417713" y="1803"/>
                    </a:cubicBezTo>
                    <a:close/>
                  </a:path>
                </a:pathLst>
              </a:custGeom>
              <a:gradFill>
                <a:gsLst>
                  <a:gs pos="0">
                    <a:srgbClr val="D8D8D8"/>
                  </a:gs>
                  <a:gs pos="30000">
                    <a:srgbClr val="D8D8D8"/>
                  </a:gs>
                  <a:gs pos="100000">
                    <a:srgbClr val="F2F2F2"/>
                  </a:gs>
                </a:gsLst>
                <a:lin ang="10800000" scaled="0"/>
              </a:gradFill>
              <a:ln>
                <a:noFill/>
              </a:ln>
              <a:effectLst>
                <a:outerShdw blurRad="317500" rotWithShape="0" dir="16200000" dist="12700">
                  <a:srgbClr val="000000">
                    <a:alpha val="14901"/>
                  </a:srgbClr>
                </a:outerShdw>
              </a:effectLst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5" name="Google Shape;135;p14"/>
            <p:cNvGrpSpPr/>
            <p:nvPr/>
          </p:nvGrpSpPr>
          <p:grpSpPr>
            <a:xfrm>
              <a:off x="3932377" y="4966662"/>
              <a:ext cx="506449" cy="935795"/>
              <a:chOff x="12470968" y="4604322"/>
              <a:chExt cx="839142" cy="1550531"/>
            </a:xfrm>
          </p:grpSpPr>
          <p:grpSp>
            <p:nvGrpSpPr>
              <p:cNvPr id="136" name="Google Shape;136;p14"/>
              <p:cNvGrpSpPr/>
              <p:nvPr/>
            </p:nvGrpSpPr>
            <p:grpSpPr>
              <a:xfrm>
                <a:off x="12710801" y="4604322"/>
                <a:ext cx="471270" cy="1549314"/>
                <a:chOff x="2541356" y="1774680"/>
                <a:chExt cx="1106202" cy="3636668"/>
              </a:xfrm>
            </p:grpSpPr>
            <p:sp>
              <p:nvSpPr>
                <p:cNvPr id="137" name="Google Shape;137;p14"/>
                <p:cNvSpPr/>
                <p:nvPr/>
              </p:nvSpPr>
              <p:spPr>
                <a:xfrm>
                  <a:off x="2571096" y="4597937"/>
                  <a:ext cx="402336" cy="182880"/>
                </a:xfrm>
                <a:custGeom>
                  <a:rect b="b" l="l" r="r" t="t"/>
                  <a:pathLst>
                    <a:path extrusionOk="0" h="1560620" w="3480752">
                      <a:moveTo>
                        <a:pt x="62916" y="34213"/>
                      </a:moveTo>
                      <a:lnTo>
                        <a:pt x="114391" y="57191"/>
                      </a:lnTo>
                      <a:cubicBezTo>
                        <a:pt x="302323" y="147074"/>
                        <a:pt x="498413" y="220606"/>
                        <a:pt x="694512" y="277806"/>
                      </a:cubicBezTo>
                      <a:lnTo>
                        <a:pt x="702687" y="277806"/>
                      </a:lnTo>
                      <a:cubicBezTo>
                        <a:pt x="743545" y="285981"/>
                        <a:pt x="784395" y="302314"/>
                        <a:pt x="833420" y="310489"/>
                      </a:cubicBezTo>
                      <a:lnTo>
                        <a:pt x="1241959" y="343172"/>
                      </a:lnTo>
                      <a:lnTo>
                        <a:pt x="3480752" y="1560620"/>
                      </a:lnTo>
                      <a:lnTo>
                        <a:pt x="3064038" y="1527929"/>
                      </a:lnTo>
                      <a:lnTo>
                        <a:pt x="3057133" y="1524163"/>
                      </a:lnTo>
                      <a:lnTo>
                        <a:pt x="2941481" y="1495246"/>
                      </a:lnTo>
                      <a:lnTo>
                        <a:pt x="2933314" y="1495246"/>
                      </a:lnTo>
                      <a:cubicBezTo>
                        <a:pt x="2737215" y="1446221"/>
                        <a:pt x="2541108" y="1372688"/>
                        <a:pt x="2353185" y="1274639"/>
                      </a:cubicBezTo>
                      <a:cubicBezTo>
                        <a:pt x="2312335" y="1258298"/>
                        <a:pt x="2279652" y="1241956"/>
                        <a:pt x="2238794" y="1217440"/>
                      </a:cubicBezTo>
                      <a:lnTo>
                        <a:pt x="62916" y="34213"/>
                      </a:lnTo>
                      <a:close/>
                      <a:moveTo>
                        <a:pt x="0" y="0"/>
                      </a:moveTo>
                      <a:lnTo>
                        <a:pt x="62916" y="34213"/>
                      </a:lnTo>
                      <a:lnTo>
                        <a:pt x="57199" y="31661"/>
                      </a:lnTo>
                      <a:cubicBezTo>
                        <a:pt x="38815" y="22469"/>
                        <a:pt x="20429" y="12254"/>
                        <a:pt x="0" y="0"/>
                      </a:cubicBezTo>
                      <a:close/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8" name="Google Shape;138;p14"/>
                <p:cNvSpPr/>
                <p:nvPr/>
              </p:nvSpPr>
              <p:spPr>
                <a:xfrm>
                  <a:off x="3023223" y="4576005"/>
                  <a:ext cx="257175" cy="133350"/>
                </a:xfrm>
                <a:custGeom>
                  <a:rect b="b" l="l" r="r" t="t"/>
                  <a:pathLst>
                    <a:path extrusionOk="0" h="133350" w="257175">
                      <a:moveTo>
                        <a:pt x="260032" y="141922"/>
                      </a:moveTo>
                      <a:lnTo>
                        <a:pt x="0" y="0"/>
                      </a:lnTo>
                      <a:cubicBezTo>
                        <a:pt x="0" y="0"/>
                        <a:pt x="952" y="0"/>
                        <a:pt x="952" y="0"/>
                      </a:cubicBezTo>
                      <a:lnTo>
                        <a:pt x="260032" y="141922"/>
                      </a:lnTo>
                      <a:cubicBezTo>
                        <a:pt x="260985" y="141922"/>
                        <a:pt x="260985" y="141922"/>
                        <a:pt x="260032" y="141922"/>
                      </a:cubicBezTo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9" name="Google Shape;139;p14"/>
                <p:cNvSpPr/>
                <p:nvPr/>
              </p:nvSpPr>
              <p:spPr>
                <a:xfrm>
                  <a:off x="2706138" y="4925573"/>
                  <a:ext cx="257175" cy="485775"/>
                </a:xfrm>
                <a:custGeom>
                  <a:rect b="b" l="l" r="r" t="t"/>
                  <a:pathLst>
                    <a:path extrusionOk="0" h="485775" w="257175">
                      <a:moveTo>
                        <a:pt x="260033" y="486727"/>
                      </a:moveTo>
                      <a:lnTo>
                        <a:pt x="0" y="344805"/>
                      </a:lnTo>
                      <a:lnTo>
                        <a:pt x="953" y="0"/>
                      </a:lnTo>
                      <a:lnTo>
                        <a:pt x="260985" y="141922"/>
                      </a:lnTo>
                      <a:close/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40" name="Google Shape;140;p14"/>
                <p:cNvSpPr/>
                <p:nvPr/>
              </p:nvSpPr>
              <p:spPr>
                <a:xfrm>
                  <a:off x="2987522" y="3640652"/>
                  <a:ext cx="660036" cy="1102854"/>
                </a:xfrm>
                <a:custGeom>
                  <a:rect b="b" l="l" r="r" t="t"/>
                  <a:pathLst>
                    <a:path extrusionOk="0" h="1112468" w="661035">
                      <a:moveTo>
                        <a:pt x="359092" y="597218"/>
                      </a:moveTo>
                      <a:lnTo>
                        <a:pt x="620078" y="739140"/>
                      </a:lnTo>
                      <a:lnTo>
                        <a:pt x="584835" y="818198"/>
                      </a:lnTo>
                      <a:lnTo>
                        <a:pt x="584836" y="818198"/>
                      </a:lnTo>
                      <a:cubicBezTo>
                        <a:pt x="573405" y="840105"/>
                        <a:pt x="560070" y="861060"/>
                        <a:pt x="545783" y="882015"/>
                      </a:cubicBezTo>
                      <a:lnTo>
                        <a:pt x="538930" y="891439"/>
                      </a:lnTo>
                      <a:lnTo>
                        <a:pt x="539116" y="891540"/>
                      </a:lnTo>
                      <a:cubicBezTo>
                        <a:pt x="525780" y="908686"/>
                        <a:pt x="513398" y="924878"/>
                        <a:pt x="500063" y="940118"/>
                      </a:cubicBezTo>
                      <a:lnTo>
                        <a:pt x="500063" y="941070"/>
                      </a:lnTo>
                      <a:cubicBezTo>
                        <a:pt x="483870" y="958215"/>
                        <a:pt x="467678" y="974408"/>
                        <a:pt x="451485" y="989648"/>
                      </a:cubicBezTo>
                      <a:lnTo>
                        <a:pt x="396629" y="1033155"/>
                      </a:lnTo>
                      <a:lnTo>
                        <a:pt x="397193" y="1033462"/>
                      </a:lnTo>
                      <a:cubicBezTo>
                        <a:pt x="371475" y="1049655"/>
                        <a:pt x="346711" y="1063943"/>
                        <a:pt x="320041" y="1076325"/>
                      </a:cubicBezTo>
                      <a:lnTo>
                        <a:pt x="319088" y="1077277"/>
                      </a:lnTo>
                      <a:lnTo>
                        <a:pt x="247796" y="1112468"/>
                      </a:lnTo>
                      <a:lnTo>
                        <a:pt x="0" y="957262"/>
                      </a:lnTo>
                      <a:lnTo>
                        <a:pt x="59055" y="935355"/>
                      </a:lnTo>
                      <a:lnTo>
                        <a:pt x="60008" y="935355"/>
                      </a:lnTo>
                      <a:lnTo>
                        <a:pt x="135745" y="891807"/>
                      </a:lnTo>
                      <a:lnTo>
                        <a:pt x="135255" y="891540"/>
                      </a:lnTo>
                      <a:cubicBezTo>
                        <a:pt x="154305" y="878205"/>
                        <a:pt x="173355" y="863918"/>
                        <a:pt x="190500" y="847725"/>
                      </a:cubicBezTo>
                      <a:cubicBezTo>
                        <a:pt x="207645" y="832486"/>
                        <a:pt x="222885" y="816293"/>
                        <a:pt x="239078" y="799148"/>
                      </a:cubicBezTo>
                      <a:lnTo>
                        <a:pt x="239078" y="798196"/>
                      </a:lnTo>
                      <a:lnTo>
                        <a:pt x="277307" y="750642"/>
                      </a:lnTo>
                      <a:lnTo>
                        <a:pt x="277178" y="750571"/>
                      </a:lnTo>
                      <a:cubicBezTo>
                        <a:pt x="280036" y="746761"/>
                        <a:pt x="281941" y="743903"/>
                        <a:pt x="284798" y="740093"/>
                      </a:cubicBezTo>
                      <a:cubicBezTo>
                        <a:pt x="299086" y="719138"/>
                        <a:pt x="312420" y="698183"/>
                        <a:pt x="323850" y="676275"/>
                      </a:cubicBezTo>
                      <a:cubicBezTo>
                        <a:pt x="337185" y="650558"/>
                        <a:pt x="349567" y="623888"/>
                        <a:pt x="359092" y="597218"/>
                      </a:cubicBezTo>
                      <a:close/>
                      <a:moveTo>
                        <a:pt x="220980" y="0"/>
                      </a:moveTo>
                      <a:lnTo>
                        <a:pt x="481965" y="141922"/>
                      </a:lnTo>
                      <a:cubicBezTo>
                        <a:pt x="521970" y="163830"/>
                        <a:pt x="553403" y="187642"/>
                        <a:pt x="575310" y="214313"/>
                      </a:cubicBezTo>
                      <a:cubicBezTo>
                        <a:pt x="632460" y="281940"/>
                        <a:pt x="661035" y="379095"/>
                        <a:pt x="661035" y="504825"/>
                      </a:cubicBezTo>
                      <a:cubicBezTo>
                        <a:pt x="660083" y="588645"/>
                        <a:pt x="646748" y="666750"/>
                        <a:pt x="621030" y="739140"/>
                      </a:cubicBezTo>
                      <a:lnTo>
                        <a:pt x="360045" y="597218"/>
                      </a:lnTo>
                      <a:cubicBezTo>
                        <a:pt x="386715" y="524827"/>
                        <a:pt x="400050" y="446722"/>
                        <a:pt x="400050" y="362902"/>
                      </a:cubicBezTo>
                      <a:cubicBezTo>
                        <a:pt x="400050" y="237172"/>
                        <a:pt x="371475" y="140970"/>
                        <a:pt x="314325" y="72390"/>
                      </a:cubicBezTo>
                      <a:cubicBezTo>
                        <a:pt x="291465" y="45720"/>
                        <a:pt x="260985" y="20955"/>
                        <a:pt x="220980" y="0"/>
                      </a:cubicBezTo>
                      <a:close/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41" name="Google Shape;141;p14"/>
                <p:cNvSpPr/>
                <p:nvPr/>
              </p:nvSpPr>
              <p:spPr>
                <a:xfrm>
                  <a:off x="2967026" y="3229268"/>
                  <a:ext cx="673417" cy="247650"/>
                </a:xfrm>
                <a:custGeom>
                  <a:rect b="b" l="l" r="r" t="t"/>
                  <a:pathLst>
                    <a:path extrusionOk="0" h="247650" w="673417">
                      <a:moveTo>
                        <a:pt x="261937" y="45720"/>
                      </a:moveTo>
                      <a:cubicBezTo>
                        <a:pt x="271462" y="48578"/>
                        <a:pt x="280987" y="50483"/>
                        <a:pt x="288607" y="53340"/>
                      </a:cubicBezTo>
                      <a:cubicBezTo>
                        <a:pt x="323850" y="64770"/>
                        <a:pt x="357187" y="79058"/>
                        <a:pt x="387667" y="93345"/>
                      </a:cubicBezTo>
                      <a:cubicBezTo>
                        <a:pt x="396240" y="97155"/>
                        <a:pt x="404812" y="101917"/>
                        <a:pt x="412432" y="105728"/>
                      </a:cubicBezTo>
                      <a:lnTo>
                        <a:pt x="673417" y="247650"/>
                      </a:lnTo>
                      <a:cubicBezTo>
                        <a:pt x="664845" y="243840"/>
                        <a:pt x="656272" y="239078"/>
                        <a:pt x="647700" y="235267"/>
                      </a:cubicBezTo>
                      <a:lnTo>
                        <a:pt x="644991" y="233789"/>
                      </a:lnTo>
                      <a:lnTo>
                        <a:pt x="549592" y="195262"/>
                      </a:lnTo>
                      <a:cubicBezTo>
                        <a:pt x="541972" y="192405"/>
                        <a:pt x="532447" y="189548"/>
                        <a:pt x="522922" y="186690"/>
                      </a:cubicBezTo>
                      <a:close/>
                      <a:moveTo>
                        <a:pt x="0" y="0"/>
                      </a:moveTo>
                      <a:lnTo>
                        <a:pt x="80010" y="11430"/>
                      </a:lnTo>
                      <a:lnTo>
                        <a:pt x="80421" y="11654"/>
                      </a:lnTo>
                      <a:lnTo>
                        <a:pt x="185499" y="28933"/>
                      </a:lnTo>
                      <a:cubicBezTo>
                        <a:pt x="215979" y="34528"/>
                        <a:pt x="241458" y="40005"/>
                        <a:pt x="261937" y="45720"/>
                      </a:cubicBezTo>
                      <a:lnTo>
                        <a:pt x="522922" y="187643"/>
                      </a:lnTo>
                      <a:cubicBezTo>
                        <a:pt x="481965" y="176213"/>
                        <a:pt x="421004" y="164783"/>
                        <a:pt x="340042" y="153353"/>
                      </a:cubicBezTo>
                      <a:lnTo>
                        <a:pt x="260985" y="141923"/>
                      </a:lnTo>
                      <a:close/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42" name="Google Shape;142;p14"/>
                <p:cNvSpPr/>
                <p:nvPr/>
              </p:nvSpPr>
              <p:spPr>
                <a:xfrm>
                  <a:off x="2707091" y="3532163"/>
                  <a:ext cx="257175" cy="1238250"/>
                </a:xfrm>
                <a:custGeom>
                  <a:rect b="b" l="l" r="r" t="t"/>
                  <a:pathLst>
                    <a:path extrusionOk="0" h="1238250" w="257175">
                      <a:moveTo>
                        <a:pt x="260985" y="1244918"/>
                      </a:moveTo>
                      <a:lnTo>
                        <a:pt x="0" y="1102995"/>
                      </a:lnTo>
                      <a:lnTo>
                        <a:pt x="1905" y="0"/>
                      </a:lnTo>
                      <a:lnTo>
                        <a:pt x="262890" y="141922"/>
                      </a:lnTo>
                      <a:close/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43" name="Google Shape;143;p14"/>
                <p:cNvSpPr/>
                <p:nvPr/>
              </p:nvSpPr>
              <p:spPr>
                <a:xfrm>
                  <a:off x="3110832" y="2270955"/>
                  <a:ext cx="457201" cy="495301"/>
                </a:xfrm>
                <a:custGeom>
                  <a:rect b="b" l="l" r="r" t="t"/>
                  <a:pathLst>
                    <a:path extrusionOk="0" h="495300" w="457200">
                      <a:moveTo>
                        <a:pt x="459105" y="500063"/>
                      </a:moveTo>
                      <a:lnTo>
                        <a:pt x="198120" y="358140"/>
                      </a:lnTo>
                      <a:cubicBezTo>
                        <a:pt x="179070" y="224790"/>
                        <a:pt x="140017" y="126683"/>
                        <a:pt x="80963" y="62865"/>
                      </a:cubicBezTo>
                      <a:cubicBezTo>
                        <a:pt x="57150" y="38100"/>
                        <a:pt x="30480" y="17145"/>
                        <a:pt x="0" y="0"/>
                      </a:cubicBezTo>
                      <a:lnTo>
                        <a:pt x="260985" y="141923"/>
                      </a:lnTo>
                      <a:cubicBezTo>
                        <a:pt x="291465" y="158115"/>
                        <a:pt x="318135" y="179070"/>
                        <a:pt x="341948" y="204788"/>
                      </a:cubicBezTo>
                      <a:cubicBezTo>
                        <a:pt x="401955" y="268605"/>
                        <a:pt x="441008" y="366713"/>
                        <a:pt x="459105" y="500063"/>
                      </a:cubicBezTo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44" name="Google Shape;144;p14"/>
                <p:cNvSpPr/>
                <p:nvPr/>
              </p:nvSpPr>
              <p:spPr>
                <a:xfrm>
                  <a:off x="2541356" y="3138780"/>
                  <a:ext cx="428625" cy="200026"/>
                </a:xfrm>
                <a:custGeom>
                  <a:rect b="b" l="l" r="r" t="t"/>
                  <a:pathLst>
                    <a:path extrusionOk="0" h="200026" w="428625">
                      <a:moveTo>
                        <a:pt x="0" y="0"/>
                      </a:moveTo>
                      <a:cubicBezTo>
                        <a:pt x="5715" y="2858"/>
                        <a:pt x="11430" y="5715"/>
                        <a:pt x="17145" y="8573"/>
                      </a:cubicBezTo>
                      <a:cubicBezTo>
                        <a:pt x="44767" y="21908"/>
                        <a:pt x="75248" y="34290"/>
                        <a:pt x="109538" y="44768"/>
                      </a:cubicBezTo>
                      <a:lnTo>
                        <a:pt x="370023" y="186418"/>
                      </a:lnTo>
                      <a:lnTo>
                        <a:pt x="110490" y="44768"/>
                      </a:lnTo>
                      <a:lnTo>
                        <a:pt x="168592" y="59056"/>
                      </a:lnTo>
                      <a:lnTo>
                        <a:pt x="428625" y="200026"/>
                      </a:lnTo>
                      <a:lnTo>
                        <a:pt x="370523" y="186691"/>
                      </a:lnTo>
                      <a:lnTo>
                        <a:pt x="370517" y="186688"/>
                      </a:lnTo>
                      <a:lnTo>
                        <a:pt x="278130" y="150495"/>
                      </a:lnTo>
                      <a:cubicBezTo>
                        <a:pt x="272415" y="147638"/>
                        <a:pt x="266700" y="144780"/>
                        <a:pt x="260985" y="141923"/>
                      </a:cubicBezTo>
                      <a:close/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45" name="Google Shape;145;p14"/>
                <p:cNvSpPr/>
                <p:nvPr/>
              </p:nvSpPr>
              <p:spPr>
                <a:xfrm>
                  <a:off x="2969883" y="1938632"/>
                  <a:ext cx="618767" cy="219303"/>
                </a:xfrm>
                <a:custGeom>
                  <a:rect b="b" l="l" r="r" t="t"/>
                  <a:pathLst>
                    <a:path extrusionOk="0" h="219303" w="618767">
                      <a:moveTo>
                        <a:pt x="323751" y="66771"/>
                      </a:moveTo>
                      <a:lnTo>
                        <a:pt x="584736" y="208694"/>
                      </a:lnTo>
                      <a:lnTo>
                        <a:pt x="323751" y="66771"/>
                      </a:lnTo>
                      <a:close/>
                      <a:moveTo>
                        <a:pt x="0" y="0"/>
                      </a:moveTo>
                      <a:lnTo>
                        <a:pt x="100965" y="2857"/>
                      </a:lnTo>
                      <a:lnTo>
                        <a:pt x="102772" y="3833"/>
                      </a:lnTo>
                      <a:lnTo>
                        <a:pt x="214213" y="22860"/>
                      </a:lnTo>
                      <a:lnTo>
                        <a:pt x="323751" y="66772"/>
                      </a:lnTo>
                      <a:lnTo>
                        <a:pt x="615997" y="216510"/>
                      </a:lnTo>
                      <a:cubicBezTo>
                        <a:pt x="639453" y="232526"/>
                        <a:pt x="507482" y="174980"/>
                        <a:pt x="464489" y="162866"/>
                      </a:cubicBezTo>
                      <a:lnTo>
                        <a:pt x="358041" y="143827"/>
                      </a:lnTo>
                      <a:cubicBezTo>
                        <a:pt x="357994" y="143802"/>
                        <a:pt x="357948" y="143776"/>
                        <a:pt x="357901" y="143751"/>
                      </a:cubicBezTo>
                      <a:lnTo>
                        <a:pt x="260033" y="14192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46" name="Google Shape;146;p14"/>
                <p:cNvSpPr/>
                <p:nvPr/>
              </p:nvSpPr>
              <p:spPr>
                <a:xfrm>
                  <a:off x="2709948" y="2277720"/>
                  <a:ext cx="257175" cy="1066800"/>
                </a:xfrm>
                <a:custGeom>
                  <a:rect b="b" l="l" r="r" t="t"/>
                  <a:pathLst>
                    <a:path extrusionOk="0" h="1066800" w="257175">
                      <a:moveTo>
                        <a:pt x="260033" y="1070610"/>
                      </a:moveTo>
                      <a:lnTo>
                        <a:pt x="0" y="929640"/>
                      </a:lnTo>
                      <a:lnTo>
                        <a:pt x="1905" y="0"/>
                      </a:lnTo>
                      <a:lnTo>
                        <a:pt x="261938" y="141922"/>
                      </a:lnTo>
                      <a:close/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47" name="Google Shape;147;p14"/>
                <p:cNvSpPr/>
                <p:nvPr/>
              </p:nvSpPr>
              <p:spPr>
                <a:xfrm>
                  <a:off x="2708898" y="1774680"/>
                  <a:ext cx="521969" cy="178118"/>
                </a:xfrm>
                <a:custGeom>
                  <a:rect b="b" l="l" r="r" t="t"/>
                  <a:pathLst>
                    <a:path extrusionOk="0" h="178118" w="521970">
                      <a:moveTo>
                        <a:pt x="230505" y="2858"/>
                      </a:moveTo>
                      <a:lnTo>
                        <a:pt x="490537" y="144781"/>
                      </a:lnTo>
                      <a:lnTo>
                        <a:pt x="302895" y="172403"/>
                      </a:lnTo>
                      <a:lnTo>
                        <a:pt x="260032" y="178118"/>
                      </a:lnTo>
                      <a:lnTo>
                        <a:pt x="0" y="37148"/>
                      </a:lnTo>
                      <a:lnTo>
                        <a:pt x="41910" y="30480"/>
                      </a:lnTo>
                      <a:lnTo>
                        <a:pt x="41912" y="30481"/>
                      </a:lnTo>
                      <a:close/>
                      <a:moveTo>
                        <a:pt x="260985" y="0"/>
                      </a:moveTo>
                      <a:lnTo>
                        <a:pt x="521970" y="141923"/>
                      </a:lnTo>
                      <a:lnTo>
                        <a:pt x="490537" y="144780"/>
                      </a:lnTo>
                      <a:lnTo>
                        <a:pt x="230505" y="2858"/>
                      </a:ln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148" name="Google Shape;148;p14"/>
              <p:cNvSpPr/>
              <p:nvPr/>
            </p:nvSpPr>
            <p:spPr>
              <a:xfrm>
                <a:off x="12579689" y="4661548"/>
                <a:ext cx="730421" cy="1493305"/>
              </a:xfrm>
              <a:custGeom>
                <a:rect b="b" l="l" r="r" t="t"/>
                <a:pathLst>
                  <a:path extrusionOk="0" h="3505200" w="1714500">
                    <a:moveTo>
                      <a:pt x="1669733" y="1870710"/>
                    </a:moveTo>
                    <a:cubicBezTo>
                      <a:pt x="1703070" y="1959293"/>
                      <a:pt x="1720215" y="2058353"/>
                      <a:pt x="1720215" y="2166938"/>
                    </a:cubicBezTo>
                    <a:cubicBezTo>
                      <a:pt x="1720215" y="2406015"/>
                      <a:pt x="1648778" y="2615565"/>
                      <a:pt x="1507808" y="2795588"/>
                    </a:cubicBezTo>
                    <a:cubicBezTo>
                      <a:pt x="1402080" y="2930843"/>
                      <a:pt x="1273493" y="3027045"/>
                      <a:pt x="1121093" y="3084195"/>
                    </a:cubicBezTo>
                    <a:lnTo>
                      <a:pt x="991553" y="3120390"/>
                    </a:lnTo>
                    <a:lnTo>
                      <a:pt x="990600" y="3466148"/>
                    </a:lnTo>
                    <a:lnTo>
                      <a:pt x="960120" y="3470910"/>
                    </a:lnTo>
                    <a:lnTo>
                      <a:pt x="772478" y="3505200"/>
                    </a:lnTo>
                    <a:lnTo>
                      <a:pt x="729615" y="3503295"/>
                    </a:lnTo>
                    <a:lnTo>
                      <a:pt x="730568" y="3158490"/>
                    </a:lnTo>
                    <a:lnTo>
                      <a:pt x="659130" y="3156585"/>
                    </a:lnTo>
                    <a:cubicBezTo>
                      <a:pt x="550545" y="3148965"/>
                      <a:pt x="459105" y="3129915"/>
                      <a:pt x="383858" y="3098483"/>
                    </a:cubicBezTo>
                    <a:cubicBezTo>
                      <a:pt x="283845" y="3056573"/>
                      <a:pt x="198120" y="2979420"/>
                      <a:pt x="125730" y="2865120"/>
                    </a:cubicBezTo>
                    <a:cubicBezTo>
                      <a:pt x="53340" y="2750820"/>
                      <a:pt x="11430" y="2606040"/>
                      <a:pt x="0" y="2427923"/>
                    </a:cubicBezTo>
                    <a:lnTo>
                      <a:pt x="320993" y="2317433"/>
                    </a:lnTo>
                    <a:cubicBezTo>
                      <a:pt x="345758" y="2499360"/>
                      <a:pt x="388620" y="2629853"/>
                      <a:pt x="451485" y="2707958"/>
                    </a:cubicBezTo>
                    <a:cubicBezTo>
                      <a:pt x="519113" y="2790825"/>
                      <a:pt x="596265" y="2841308"/>
                      <a:pt x="682943" y="2860358"/>
                    </a:cubicBezTo>
                    <a:lnTo>
                      <a:pt x="730568" y="2864168"/>
                    </a:lnTo>
                    <a:lnTo>
                      <a:pt x="732473" y="1761173"/>
                    </a:lnTo>
                    <a:lnTo>
                      <a:pt x="576263" y="1735455"/>
                    </a:lnTo>
                    <a:cubicBezTo>
                      <a:pt x="509588" y="1717358"/>
                      <a:pt x="441008" y="1692593"/>
                      <a:pt x="372428" y="1660208"/>
                    </a:cubicBezTo>
                    <a:cubicBezTo>
                      <a:pt x="270510" y="1612583"/>
                      <a:pt x="192405" y="1539240"/>
                      <a:pt x="138113" y="1438275"/>
                    </a:cubicBezTo>
                    <a:cubicBezTo>
                      <a:pt x="82868" y="1337310"/>
                      <a:pt x="56198" y="1217295"/>
                      <a:pt x="56198" y="1079183"/>
                    </a:cubicBezTo>
                    <a:cubicBezTo>
                      <a:pt x="56198" y="833438"/>
                      <a:pt x="137160" y="622935"/>
                      <a:pt x="298133" y="448628"/>
                    </a:cubicBezTo>
                    <a:cubicBezTo>
                      <a:pt x="379095" y="360998"/>
                      <a:pt x="488633" y="290513"/>
                      <a:pt x="628650" y="239077"/>
                    </a:cubicBezTo>
                    <a:lnTo>
                      <a:pt x="735330" y="206693"/>
                    </a:lnTo>
                    <a:lnTo>
                      <a:pt x="735330" y="36195"/>
                    </a:lnTo>
                    <a:lnTo>
                      <a:pt x="778193" y="30480"/>
                    </a:lnTo>
                    <a:lnTo>
                      <a:pt x="965835" y="2858"/>
                    </a:lnTo>
                    <a:lnTo>
                      <a:pt x="996315" y="0"/>
                    </a:lnTo>
                    <a:lnTo>
                      <a:pt x="996315" y="168593"/>
                    </a:lnTo>
                    <a:lnTo>
                      <a:pt x="1097280" y="171450"/>
                    </a:lnTo>
                    <a:cubicBezTo>
                      <a:pt x="1222058" y="182880"/>
                      <a:pt x="1324928" y="220027"/>
                      <a:pt x="1406843" y="282893"/>
                    </a:cubicBezTo>
                    <a:cubicBezTo>
                      <a:pt x="1545908" y="388620"/>
                      <a:pt x="1629728" y="548640"/>
                      <a:pt x="1657350" y="763905"/>
                    </a:cubicBezTo>
                    <a:lnTo>
                      <a:pt x="1326833" y="863918"/>
                    </a:lnTo>
                    <a:cubicBezTo>
                      <a:pt x="1307783" y="730568"/>
                      <a:pt x="1268730" y="632460"/>
                      <a:pt x="1209675" y="568643"/>
                    </a:cubicBezTo>
                    <a:cubicBezTo>
                      <a:pt x="1164908" y="521017"/>
                      <a:pt x="1107758" y="488633"/>
                      <a:pt x="1038225" y="471488"/>
                    </a:cubicBezTo>
                    <a:lnTo>
                      <a:pt x="995363" y="464820"/>
                    </a:lnTo>
                    <a:lnTo>
                      <a:pt x="993458" y="1460183"/>
                    </a:lnTo>
                    <a:lnTo>
                      <a:pt x="1073468" y="1471613"/>
                    </a:lnTo>
                    <a:cubicBezTo>
                      <a:pt x="1173480" y="1486853"/>
                      <a:pt x="1243013" y="1500188"/>
                      <a:pt x="1282065" y="1513523"/>
                    </a:cubicBezTo>
                    <a:cubicBezTo>
                      <a:pt x="1381125" y="1546860"/>
                      <a:pt x="1462088" y="1592580"/>
                      <a:pt x="1524953" y="1651635"/>
                    </a:cubicBezTo>
                    <a:cubicBezTo>
                      <a:pt x="1587818" y="1708785"/>
                      <a:pt x="1635443" y="1782128"/>
                      <a:pt x="1669733" y="1870710"/>
                    </a:cubicBezTo>
                    <a:close/>
                    <a:moveTo>
                      <a:pt x="1268730" y="2624138"/>
                    </a:moveTo>
                    <a:cubicBezTo>
                      <a:pt x="1349693" y="2512695"/>
                      <a:pt x="1390650" y="2384108"/>
                      <a:pt x="1390650" y="2236470"/>
                    </a:cubicBezTo>
                    <a:cubicBezTo>
                      <a:pt x="1390650" y="2110740"/>
                      <a:pt x="1362075" y="2014538"/>
                      <a:pt x="1304925" y="1945958"/>
                    </a:cubicBezTo>
                    <a:cubicBezTo>
                      <a:pt x="1262063" y="1894523"/>
                      <a:pt x="1186815" y="1852613"/>
                      <a:pt x="1080135" y="1820228"/>
                    </a:cubicBezTo>
                    <a:lnTo>
                      <a:pt x="992505" y="1798320"/>
                    </a:lnTo>
                    <a:lnTo>
                      <a:pt x="990600" y="2830830"/>
                    </a:lnTo>
                    <a:lnTo>
                      <a:pt x="1048703" y="2808923"/>
                    </a:lnTo>
                    <a:cubicBezTo>
                      <a:pt x="1135380" y="2768918"/>
                      <a:pt x="1207770" y="2707005"/>
                      <a:pt x="1268730" y="2624138"/>
                    </a:cubicBezTo>
                    <a:moveTo>
                      <a:pt x="732473" y="1425893"/>
                    </a:moveTo>
                    <a:lnTo>
                      <a:pt x="734378" y="497205"/>
                    </a:lnTo>
                    <a:lnTo>
                      <a:pt x="688658" y="514350"/>
                    </a:lnTo>
                    <a:cubicBezTo>
                      <a:pt x="604838" y="554355"/>
                      <a:pt x="537210" y="609600"/>
                      <a:pt x="482917" y="682943"/>
                    </a:cubicBezTo>
                    <a:cubicBezTo>
                      <a:pt x="411480" y="780098"/>
                      <a:pt x="375285" y="887730"/>
                      <a:pt x="375285" y="1006793"/>
                    </a:cubicBezTo>
                    <a:cubicBezTo>
                      <a:pt x="375285" y="1124903"/>
                      <a:pt x="405765" y="1219200"/>
                      <a:pt x="465773" y="1289685"/>
                    </a:cubicBezTo>
                    <a:cubicBezTo>
                      <a:pt x="511492" y="1343025"/>
                      <a:pt x="581025" y="1383030"/>
                      <a:pt x="674370" y="1411605"/>
                    </a:cubicBezTo>
                    <a:lnTo>
                      <a:pt x="732473" y="1425893"/>
                    </a:lnTo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49" name="Google Shape;149;p14"/>
              <p:cNvGrpSpPr/>
              <p:nvPr/>
            </p:nvGrpSpPr>
            <p:grpSpPr>
              <a:xfrm>
                <a:off x="12470968" y="4620148"/>
                <a:ext cx="435759" cy="1352099"/>
                <a:chOff x="1968987" y="1811829"/>
                <a:chExt cx="1022846" cy="3173751"/>
              </a:xfrm>
            </p:grpSpPr>
            <p:sp>
              <p:nvSpPr>
                <p:cNvPr id="150" name="Google Shape;150;p14"/>
                <p:cNvSpPr/>
                <p:nvPr/>
              </p:nvSpPr>
              <p:spPr>
                <a:xfrm>
                  <a:off x="1975571" y="4195005"/>
                  <a:ext cx="600075" cy="790575"/>
                </a:xfrm>
                <a:custGeom>
                  <a:rect b="b" l="l" r="r" t="t"/>
                  <a:pathLst>
                    <a:path extrusionOk="0" h="790575" w="600075">
                      <a:moveTo>
                        <a:pt x="601980" y="791528"/>
                      </a:moveTo>
                      <a:lnTo>
                        <a:pt x="340995" y="649605"/>
                      </a:lnTo>
                      <a:cubicBezTo>
                        <a:pt x="259080" y="604838"/>
                        <a:pt x="187643" y="534353"/>
                        <a:pt x="125730" y="437197"/>
                      </a:cubicBezTo>
                      <a:cubicBezTo>
                        <a:pt x="53340" y="323850"/>
                        <a:pt x="11430" y="178118"/>
                        <a:pt x="0" y="0"/>
                      </a:cubicBezTo>
                      <a:lnTo>
                        <a:pt x="260985" y="141922"/>
                      </a:lnTo>
                      <a:cubicBezTo>
                        <a:pt x="272415" y="319088"/>
                        <a:pt x="314325" y="464820"/>
                        <a:pt x="386715" y="579120"/>
                      </a:cubicBezTo>
                      <a:cubicBezTo>
                        <a:pt x="448628" y="676275"/>
                        <a:pt x="520065" y="747713"/>
                        <a:pt x="601980" y="791528"/>
                      </a:cubicBezTo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51" name="Google Shape;151;p14"/>
                <p:cNvSpPr/>
                <p:nvPr/>
              </p:nvSpPr>
              <p:spPr>
                <a:xfrm>
                  <a:off x="1968987" y="4089376"/>
                  <a:ext cx="581026" cy="247649"/>
                </a:xfrm>
                <a:custGeom>
                  <a:rect b="b" l="l" r="r" t="t"/>
                  <a:pathLst>
                    <a:path extrusionOk="0" h="247650" w="581025">
                      <a:moveTo>
                        <a:pt x="260985" y="251460"/>
                      </a:moveTo>
                      <a:lnTo>
                        <a:pt x="0" y="109538"/>
                      </a:lnTo>
                      <a:lnTo>
                        <a:pt x="320993" y="0"/>
                      </a:lnTo>
                      <a:lnTo>
                        <a:pt x="581978" y="14097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52" name="Google Shape;152;p14"/>
                <p:cNvSpPr/>
                <p:nvPr/>
              </p:nvSpPr>
              <p:spPr>
                <a:xfrm>
                  <a:off x="2051714" y="1973775"/>
                  <a:ext cx="940119" cy="1580196"/>
                </a:xfrm>
                <a:custGeom>
                  <a:rect b="b" l="l" r="r" t="t"/>
                  <a:pathLst>
                    <a:path extrusionOk="0" h="1580197" w="940118">
                      <a:moveTo>
                        <a:pt x="679133" y="0"/>
                      </a:moveTo>
                      <a:lnTo>
                        <a:pt x="940118" y="140970"/>
                      </a:lnTo>
                      <a:lnTo>
                        <a:pt x="747299" y="210278"/>
                      </a:lnTo>
                      <a:lnTo>
                        <a:pt x="747713" y="210503"/>
                      </a:lnTo>
                      <a:cubicBezTo>
                        <a:pt x="701040" y="232410"/>
                        <a:pt x="658178" y="256223"/>
                        <a:pt x="620078" y="282893"/>
                      </a:cubicBezTo>
                      <a:lnTo>
                        <a:pt x="620077" y="282893"/>
                      </a:lnTo>
                      <a:lnTo>
                        <a:pt x="548076" y="339736"/>
                      </a:lnTo>
                      <a:lnTo>
                        <a:pt x="548640" y="340043"/>
                      </a:lnTo>
                      <a:cubicBezTo>
                        <a:pt x="538733" y="349937"/>
                        <a:pt x="498634" y="389097"/>
                        <a:pt x="488633" y="399098"/>
                      </a:cubicBezTo>
                      <a:lnTo>
                        <a:pt x="488633" y="400050"/>
                      </a:lnTo>
                      <a:cubicBezTo>
                        <a:pt x="464820" y="426720"/>
                        <a:pt x="442913" y="454343"/>
                        <a:pt x="422910" y="482918"/>
                      </a:cubicBezTo>
                      <a:lnTo>
                        <a:pt x="422910" y="483870"/>
                      </a:lnTo>
                      <a:cubicBezTo>
                        <a:pt x="402908" y="512445"/>
                        <a:pt x="383858" y="541973"/>
                        <a:pt x="367665" y="572453"/>
                      </a:cubicBezTo>
                      <a:lnTo>
                        <a:pt x="368618" y="573405"/>
                      </a:lnTo>
                      <a:cubicBezTo>
                        <a:pt x="347663" y="608647"/>
                        <a:pt x="331470" y="645795"/>
                        <a:pt x="317183" y="684847"/>
                      </a:cubicBezTo>
                      <a:lnTo>
                        <a:pt x="305241" y="678329"/>
                      </a:lnTo>
                      <a:lnTo>
                        <a:pt x="317183" y="684847"/>
                      </a:lnTo>
                      <a:cubicBezTo>
                        <a:pt x="280035" y="786765"/>
                        <a:pt x="260985" y="896303"/>
                        <a:pt x="260985" y="1014413"/>
                      </a:cubicBezTo>
                      <a:cubicBezTo>
                        <a:pt x="260985" y="1152525"/>
                        <a:pt x="287655" y="1272540"/>
                        <a:pt x="342900" y="1373505"/>
                      </a:cubicBezTo>
                      <a:cubicBezTo>
                        <a:pt x="391478" y="1463993"/>
                        <a:pt x="460058" y="1532572"/>
                        <a:pt x="546735" y="1580197"/>
                      </a:cubicBezTo>
                      <a:lnTo>
                        <a:pt x="285750" y="1438275"/>
                      </a:lnTo>
                      <a:cubicBezTo>
                        <a:pt x="199073" y="1390650"/>
                        <a:pt x="130493" y="1322070"/>
                        <a:pt x="81915" y="1231583"/>
                      </a:cubicBezTo>
                      <a:cubicBezTo>
                        <a:pt x="27622" y="1130618"/>
                        <a:pt x="0" y="1010603"/>
                        <a:pt x="0" y="872490"/>
                      </a:cubicBezTo>
                      <a:cubicBezTo>
                        <a:pt x="0" y="754380"/>
                        <a:pt x="19050" y="644842"/>
                        <a:pt x="56197" y="542925"/>
                      </a:cubicBezTo>
                      <a:lnTo>
                        <a:pt x="62441" y="546321"/>
                      </a:lnTo>
                      <a:cubicBezTo>
                        <a:pt x="62500" y="546184"/>
                        <a:pt x="62558" y="546046"/>
                        <a:pt x="62617" y="545909"/>
                      </a:cubicBezTo>
                      <a:lnTo>
                        <a:pt x="57150" y="542925"/>
                      </a:lnTo>
                      <a:lnTo>
                        <a:pt x="107444" y="431896"/>
                      </a:lnTo>
                      <a:lnTo>
                        <a:pt x="106680" y="431483"/>
                      </a:lnTo>
                      <a:cubicBezTo>
                        <a:pt x="126714" y="402522"/>
                        <a:pt x="197542" y="296966"/>
                        <a:pt x="227648" y="258128"/>
                      </a:cubicBezTo>
                      <a:lnTo>
                        <a:pt x="287315" y="198453"/>
                      </a:lnTo>
                      <a:lnTo>
                        <a:pt x="359092" y="140970"/>
                      </a:lnTo>
                      <a:lnTo>
                        <a:pt x="486263" y="68845"/>
                      </a:lnTo>
                      <a:lnTo>
                        <a:pt x="485775" y="68580"/>
                      </a:lnTo>
                      <a:cubicBezTo>
                        <a:pt x="513398" y="55245"/>
                        <a:pt x="541973" y="43815"/>
                        <a:pt x="572452" y="32385"/>
                      </a:cubicBezTo>
                      <a:lnTo>
                        <a:pt x="573405" y="32385"/>
                      </a:lnTo>
                      <a:lnTo>
                        <a:pt x="67913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53" name="Google Shape;153;p14"/>
                <p:cNvSpPr/>
                <p:nvPr/>
              </p:nvSpPr>
              <p:spPr>
                <a:xfrm>
                  <a:off x="2714531" y="1811829"/>
                  <a:ext cx="257174" cy="304801"/>
                </a:xfrm>
                <a:custGeom>
                  <a:rect b="b" l="l" r="r" t="t"/>
                  <a:pathLst>
                    <a:path extrusionOk="0" h="304800" w="257175">
                      <a:moveTo>
                        <a:pt x="260985" y="311468"/>
                      </a:moveTo>
                      <a:lnTo>
                        <a:pt x="0" y="170497"/>
                      </a:lnTo>
                      <a:lnTo>
                        <a:pt x="952" y="0"/>
                      </a:lnTo>
                      <a:lnTo>
                        <a:pt x="260985" y="14097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s slide layout">
  <p:cSld name="Contents slide layout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5"/>
          <p:cNvSpPr txBox="1"/>
          <p:nvPr>
            <p:ph idx="1" type="body"/>
          </p:nvPr>
        </p:nvSpPr>
        <p:spPr>
          <a:xfrm>
            <a:off x="242647" y="254632"/>
            <a:ext cx="8679898" cy="54318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62626"/>
              </a:buClr>
              <a:buSzPts val="4100"/>
              <a:buFont typeface="Arial"/>
              <a:buNone/>
              <a:defRPr b="0" i="0" sz="41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Google Shape;156;p15"/>
          <p:cNvSpPr/>
          <p:nvPr/>
        </p:nvSpPr>
        <p:spPr>
          <a:xfrm>
            <a:off x="0" y="4610653"/>
            <a:ext cx="9144000" cy="541818"/>
          </a:xfrm>
          <a:custGeom>
            <a:rect b="b" l="l" r="r" t="t"/>
            <a:pathLst>
              <a:path extrusionOk="0" h="722424" w="12192000">
                <a:moveTo>
                  <a:pt x="9381227" y="0"/>
                </a:moveTo>
                <a:cubicBezTo>
                  <a:pt x="9477828" y="0"/>
                  <a:pt x="9565283" y="37110"/>
                  <a:pt x="9628588" y="97110"/>
                </a:cubicBezTo>
                <a:lnTo>
                  <a:pt x="9664383" y="138229"/>
                </a:lnTo>
                <a:lnTo>
                  <a:pt x="9747177" y="128344"/>
                </a:lnTo>
                <a:cubicBezTo>
                  <a:pt x="9828619" y="128344"/>
                  <a:pt x="9904278" y="151809"/>
                  <a:pt x="9967039" y="191996"/>
                </a:cubicBezTo>
                <a:lnTo>
                  <a:pt x="10010266" y="225799"/>
                </a:lnTo>
                <a:lnTo>
                  <a:pt x="10023948" y="210081"/>
                </a:lnTo>
                <a:cubicBezTo>
                  <a:pt x="10095110" y="142635"/>
                  <a:pt x="10193419" y="100919"/>
                  <a:pt x="10302008" y="100919"/>
                </a:cubicBezTo>
                <a:cubicBezTo>
                  <a:pt x="10464892" y="100919"/>
                  <a:pt x="10604645" y="194780"/>
                  <a:pt x="10664342" y="328549"/>
                </a:cubicBezTo>
                <a:lnTo>
                  <a:pt x="10665904" y="335885"/>
                </a:lnTo>
                <a:lnTo>
                  <a:pt x="10694098" y="321381"/>
                </a:lnTo>
                <a:cubicBezTo>
                  <a:pt x="10741144" y="302521"/>
                  <a:pt x="10792869" y="292092"/>
                  <a:pt x="10847163" y="292092"/>
                </a:cubicBezTo>
                <a:cubicBezTo>
                  <a:pt x="10928605" y="292092"/>
                  <a:pt x="11004264" y="315557"/>
                  <a:pt x="11067025" y="355744"/>
                </a:cubicBezTo>
                <a:lnTo>
                  <a:pt x="11092379" y="375571"/>
                </a:lnTo>
                <a:lnTo>
                  <a:pt x="11145253" y="334223"/>
                </a:lnTo>
                <a:cubicBezTo>
                  <a:pt x="11208014" y="294036"/>
                  <a:pt x="11283673" y="270571"/>
                  <a:pt x="11365115" y="270571"/>
                </a:cubicBezTo>
                <a:cubicBezTo>
                  <a:pt x="11527998" y="270571"/>
                  <a:pt x="11667752" y="364432"/>
                  <a:pt x="11727448" y="498202"/>
                </a:cubicBezTo>
                <a:lnTo>
                  <a:pt x="11731256" y="516075"/>
                </a:lnTo>
                <a:lnTo>
                  <a:pt x="11787810" y="510671"/>
                </a:lnTo>
                <a:lnTo>
                  <a:pt x="11790458" y="498238"/>
                </a:lnTo>
                <a:cubicBezTo>
                  <a:pt x="11825080" y="420657"/>
                  <a:pt x="11906133" y="366220"/>
                  <a:pt x="12000600" y="366220"/>
                </a:cubicBezTo>
                <a:cubicBezTo>
                  <a:pt x="12063578" y="366220"/>
                  <a:pt x="12120594" y="390414"/>
                  <a:pt x="12161866" y="429531"/>
                </a:cubicBezTo>
                <a:lnTo>
                  <a:pt x="12192000" y="471892"/>
                </a:lnTo>
                <a:lnTo>
                  <a:pt x="12192000" y="692861"/>
                </a:lnTo>
                <a:lnTo>
                  <a:pt x="12170970" y="722424"/>
                </a:lnTo>
                <a:lnTo>
                  <a:pt x="7083124" y="722424"/>
                </a:lnTo>
                <a:lnTo>
                  <a:pt x="7064687" y="635873"/>
                </a:lnTo>
                <a:lnTo>
                  <a:pt x="7070633" y="607957"/>
                </a:lnTo>
                <a:lnTo>
                  <a:pt x="7048484" y="646633"/>
                </a:lnTo>
                <a:cubicBezTo>
                  <a:pt x="7030818" y="671418"/>
                  <a:pt x="7010088" y="694081"/>
                  <a:pt x="6986810" y="714133"/>
                </a:cubicBezTo>
                <a:lnTo>
                  <a:pt x="6974500" y="722424"/>
                </a:lnTo>
                <a:lnTo>
                  <a:pt x="6473658" y="722424"/>
                </a:lnTo>
                <a:lnTo>
                  <a:pt x="6452315" y="704044"/>
                </a:lnTo>
                <a:lnTo>
                  <a:pt x="6456230" y="722424"/>
                </a:lnTo>
                <a:lnTo>
                  <a:pt x="12828" y="722424"/>
                </a:lnTo>
                <a:lnTo>
                  <a:pt x="0" y="665416"/>
                </a:lnTo>
                <a:cubicBezTo>
                  <a:pt x="0" y="459578"/>
                  <a:pt x="185984" y="292713"/>
                  <a:pt x="415407" y="292713"/>
                </a:cubicBezTo>
                <a:cubicBezTo>
                  <a:pt x="501441" y="292713"/>
                  <a:pt x="581366" y="316178"/>
                  <a:pt x="647665" y="356365"/>
                </a:cubicBezTo>
                <a:lnTo>
                  <a:pt x="695234" y="391579"/>
                </a:lnTo>
                <a:lnTo>
                  <a:pt x="748462" y="376754"/>
                </a:lnTo>
                <a:cubicBezTo>
                  <a:pt x="775504" y="371790"/>
                  <a:pt x="803503" y="369182"/>
                  <a:pt x="832181" y="369182"/>
                </a:cubicBezTo>
                <a:cubicBezTo>
                  <a:pt x="889537" y="369182"/>
                  <a:pt x="944178" y="379611"/>
                  <a:pt x="993876" y="398471"/>
                </a:cubicBezTo>
                <a:lnTo>
                  <a:pt x="1026724" y="414467"/>
                </a:lnTo>
                <a:lnTo>
                  <a:pt x="1041388" y="390229"/>
                </a:lnTo>
                <a:cubicBezTo>
                  <a:pt x="1116039" y="291088"/>
                  <a:pt x="1242460" y="225907"/>
                  <a:pt x="1385850" y="225907"/>
                </a:cubicBezTo>
                <a:cubicBezTo>
                  <a:pt x="1471883" y="225907"/>
                  <a:pt x="1551808" y="249372"/>
                  <a:pt x="1618108" y="289559"/>
                </a:cubicBezTo>
                <a:lnTo>
                  <a:pt x="1650849" y="313796"/>
                </a:lnTo>
                <a:lnTo>
                  <a:pt x="1658951" y="304985"/>
                </a:lnTo>
                <a:cubicBezTo>
                  <a:pt x="1734125" y="237539"/>
                  <a:pt x="1837977" y="195823"/>
                  <a:pt x="1952689" y="195823"/>
                </a:cubicBezTo>
                <a:cubicBezTo>
                  <a:pt x="2067400" y="195823"/>
                  <a:pt x="2171252" y="237539"/>
                  <a:pt x="2246426" y="304985"/>
                </a:cubicBezTo>
                <a:lnTo>
                  <a:pt x="2256145" y="315554"/>
                </a:lnTo>
                <a:lnTo>
                  <a:pt x="2261919" y="306011"/>
                </a:lnTo>
                <a:cubicBezTo>
                  <a:pt x="2336571" y="206871"/>
                  <a:pt x="2462992" y="141690"/>
                  <a:pt x="2606381" y="141690"/>
                </a:cubicBezTo>
                <a:cubicBezTo>
                  <a:pt x="2692416" y="141690"/>
                  <a:pt x="2772341" y="165155"/>
                  <a:pt x="2838640" y="205342"/>
                </a:cubicBezTo>
                <a:lnTo>
                  <a:pt x="2855722" y="217987"/>
                </a:lnTo>
                <a:lnTo>
                  <a:pt x="2893007" y="199830"/>
                </a:lnTo>
                <a:cubicBezTo>
                  <a:pt x="2942707" y="180970"/>
                  <a:pt x="2997347" y="170541"/>
                  <a:pt x="3054703" y="170541"/>
                </a:cubicBezTo>
                <a:cubicBezTo>
                  <a:pt x="3169414" y="170541"/>
                  <a:pt x="3273266" y="212257"/>
                  <a:pt x="3348440" y="279703"/>
                </a:cubicBezTo>
                <a:lnTo>
                  <a:pt x="3385274" y="319757"/>
                </a:lnTo>
                <a:lnTo>
                  <a:pt x="3422856" y="288067"/>
                </a:lnTo>
                <a:cubicBezTo>
                  <a:pt x="3489156" y="242291"/>
                  <a:pt x="3569081" y="215562"/>
                  <a:pt x="3655114" y="215562"/>
                </a:cubicBezTo>
                <a:cubicBezTo>
                  <a:pt x="3683792" y="215562"/>
                  <a:pt x="3711792" y="218532"/>
                  <a:pt x="3738834" y="224187"/>
                </a:cubicBezTo>
                <a:lnTo>
                  <a:pt x="3752633" y="228564"/>
                </a:lnTo>
                <a:lnTo>
                  <a:pt x="3761041" y="219422"/>
                </a:lnTo>
                <a:cubicBezTo>
                  <a:pt x="3836213" y="151976"/>
                  <a:pt x="3940064" y="110260"/>
                  <a:pt x="4054775" y="110260"/>
                </a:cubicBezTo>
                <a:cubicBezTo>
                  <a:pt x="4140810" y="110260"/>
                  <a:pt x="4220734" y="133725"/>
                  <a:pt x="4287034" y="173912"/>
                </a:cubicBezTo>
                <a:lnTo>
                  <a:pt x="4341837" y="214480"/>
                </a:lnTo>
                <a:lnTo>
                  <a:pt x="4370347" y="193376"/>
                </a:lnTo>
                <a:cubicBezTo>
                  <a:pt x="4436643" y="153189"/>
                  <a:pt x="4516570" y="129724"/>
                  <a:pt x="4602604" y="129724"/>
                </a:cubicBezTo>
                <a:cubicBezTo>
                  <a:pt x="4745992" y="129724"/>
                  <a:pt x="4872413" y="194905"/>
                  <a:pt x="4947064" y="294045"/>
                </a:cubicBezTo>
                <a:lnTo>
                  <a:pt x="4965679" y="324816"/>
                </a:lnTo>
                <a:lnTo>
                  <a:pt x="4988215" y="318540"/>
                </a:lnTo>
                <a:lnTo>
                  <a:pt x="5064043" y="311682"/>
                </a:lnTo>
                <a:lnTo>
                  <a:pt x="5089870" y="283596"/>
                </a:lnTo>
                <a:cubicBezTo>
                  <a:pt x="5165045" y="216150"/>
                  <a:pt x="5268897" y="174434"/>
                  <a:pt x="5383609" y="174434"/>
                </a:cubicBezTo>
                <a:cubicBezTo>
                  <a:pt x="5469643" y="174434"/>
                  <a:pt x="5549567" y="197899"/>
                  <a:pt x="5615868" y="238086"/>
                </a:cubicBezTo>
                <a:lnTo>
                  <a:pt x="5638857" y="255105"/>
                </a:lnTo>
                <a:lnTo>
                  <a:pt x="5639670" y="251290"/>
                </a:lnTo>
                <a:cubicBezTo>
                  <a:pt x="5699366" y="117521"/>
                  <a:pt x="5839120" y="23660"/>
                  <a:pt x="6002002" y="23660"/>
                </a:cubicBezTo>
                <a:cubicBezTo>
                  <a:pt x="6164885" y="23660"/>
                  <a:pt x="6304640" y="117521"/>
                  <a:pt x="6364336" y="251290"/>
                </a:cubicBezTo>
                <a:lnTo>
                  <a:pt x="6369684" y="276397"/>
                </a:lnTo>
                <a:lnTo>
                  <a:pt x="6396330" y="229869"/>
                </a:lnTo>
                <a:cubicBezTo>
                  <a:pt x="6466997" y="130729"/>
                  <a:pt x="6586671" y="65548"/>
                  <a:pt x="6722407" y="65548"/>
                </a:cubicBezTo>
                <a:cubicBezTo>
                  <a:pt x="6830996" y="65548"/>
                  <a:pt x="6929305" y="107264"/>
                  <a:pt x="7000467" y="174710"/>
                </a:cubicBezTo>
                <a:lnTo>
                  <a:pt x="7029242" y="207765"/>
                </a:lnTo>
                <a:lnTo>
                  <a:pt x="7052070" y="167904"/>
                </a:lnTo>
                <a:cubicBezTo>
                  <a:pt x="7122738" y="68764"/>
                  <a:pt x="7242412" y="3583"/>
                  <a:pt x="7378148" y="3583"/>
                </a:cubicBezTo>
                <a:cubicBezTo>
                  <a:pt x="7459590" y="3583"/>
                  <a:pt x="7535249" y="27048"/>
                  <a:pt x="7598010" y="67235"/>
                </a:cubicBezTo>
                <a:lnTo>
                  <a:pt x="7638413" y="98830"/>
                </a:lnTo>
                <a:lnTo>
                  <a:pt x="7691091" y="93797"/>
                </a:lnTo>
                <a:cubicBezTo>
                  <a:pt x="7813253" y="93797"/>
                  <a:pt x="7922405" y="146594"/>
                  <a:pt x="7994531" y="229426"/>
                </a:cubicBezTo>
                <a:lnTo>
                  <a:pt x="8041237" y="302389"/>
                </a:lnTo>
                <a:lnTo>
                  <a:pt x="8050122" y="292182"/>
                </a:lnTo>
                <a:cubicBezTo>
                  <a:pt x="8121284" y="224736"/>
                  <a:pt x="8219593" y="183020"/>
                  <a:pt x="8328182" y="183020"/>
                </a:cubicBezTo>
                <a:cubicBezTo>
                  <a:pt x="8409624" y="183020"/>
                  <a:pt x="8485283" y="206485"/>
                  <a:pt x="8548044" y="246672"/>
                </a:cubicBezTo>
                <a:lnTo>
                  <a:pt x="8598621" y="286223"/>
                </a:lnTo>
                <a:lnTo>
                  <a:pt x="8598647" y="286193"/>
                </a:lnTo>
                <a:cubicBezTo>
                  <a:pt x="8669809" y="218747"/>
                  <a:pt x="8768118" y="177031"/>
                  <a:pt x="8876707" y="177031"/>
                </a:cubicBezTo>
                <a:cubicBezTo>
                  <a:pt x="8937788" y="177031"/>
                  <a:pt x="8995617" y="190230"/>
                  <a:pt x="9047191" y="213783"/>
                </a:cubicBezTo>
                <a:lnTo>
                  <a:pt x="9055526" y="218324"/>
                </a:lnTo>
                <a:lnTo>
                  <a:pt x="9058897" y="202498"/>
                </a:lnTo>
                <a:cubicBezTo>
                  <a:pt x="9112002" y="83498"/>
                  <a:pt x="9236326" y="0"/>
                  <a:pt x="9381227" y="0"/>
                </a:cubicBezTo>
                <a:close/>
              </a:path>
            </a:pathLst>
          </a:custGeom>
          <a:solidFill>
            <a:srgbClr val="DEF2F3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15"/>
          <p:cNvSpPr/>
          <p:nvPr/>
        </p:nvSpPr>
        <p:spPr>
          <a:xfrm flipH="1">
            <a:off x="0" y="4786347"/>
            <a:ext cx="9144000" cy="366124"/>
          </a:xfrm>
          <a:custGeom>
            <a:rect b="b" l="l" r="r" t="t"/>
            <a:pathLst>
              <a:path extrusionOk="0" h="488165" w="12192000">
                <a:moveTo>
                  <a:pt x="2697788" y="0"/>
                </a:moveTo>
                <a:cubicBezTo>
                  <a:pt x="2569648" y="0"/>
                  <a:pt x="2459705" y="77908"/>
                  <a:pt x="2412743" y="188940"/>
                </a:cubicBezTo>
                <a:lnTo>
                  <a:pt x="2410667" y="199221"/>
                </a:lnTo>
                <a:lnTo>
                  <a:pt x="2404214" y="193897"/>
                </a:lnTo>
                <a:cubicBezTo>
                  <a:pt x="2354841" y="160541"/>
                  <a:pt x="2295320" y="141064"/>
                  <a:pt x="2231250" y="141064"/>
                </a:cubicBezTo>
                <a:cubicBezTo>
                  <a:pt x="2188537" y="141064"/>
                  <a:pt x="2147845" y="149720"/>
                  <a:pt x="2110835" y="165374"/>
                </a:cubicBezTo>
                <a:lnTo>
                  <a:pt x="2096679" y="173058"/>
                </a:lnTo>
                <a:lnTo>
                  <a:pt x="2063894" y="133322"/>
                </a:lnTo>
                <a:cubicBezTo>
                  <a:pt x="2007912" y="77340"/>
                  <a:pt x="1930572" y="42714"/>
                  <a:pt x="1845146" y="42714"/>
                </a:cubicBezTo>
                <a:cubicBezTo>
                  <a:pt x="1738363" y="42714"/>
                  <a:pt x="1644216" y="96816"/>
                  <a:pt x="1588623" y="179105"/>
                </a:cubicBezTo>
                <a:lnTo>
                  <a:pt x="1579781" y="195395"/>
                </a:lnTo>
                <a:lnTo>
                  <a:pt x="1519900" y="201432"/>
                </a:lnTo>
                <a:cubicBezTo>
                  <a:pt x="1449416" y="215855"/>
                  <a:pt x="1387663" y="254248"/>
                  <a:pt x="1343532" y="307723"/>
                </a:cubicBezTo>
                <a:lnTo>
                  <a:pt x="1341283" y="311643"/>
                </a:lnTo>
                <a:lnTo>
                  <a:pt x="1311629" y="295547"/>
                </a:lnTo>
                <a:cubicBezTo>
                  <a:pt x="1274619" y="279893"/>
                  <a:pt x="1233927" y="271237"/>
                  <a:pt x="1191214" y="271237"/>
                </a:cubicBezTo>
                <a:cubicBezTo>
                  <a:pt x="1137822" y="271237"/>
                  <a:pt x="1087590" y="284762"/>
                  <a:pt x="1043756" y="308574"/>
                </a:cubicBezTo>
                <a:lnTo>
                  <a:pt x="1010986" y="331863"/>
                </a:lnTo>
                <a:lnTo>
                  <a:pt x="966813" y="336316"/>
                </a:lnTo>
                <a:cubicBezTo>
                  <a:pt x="943314" y="341125"/>
                  <a:pt x="920647" y="348217"/>
                  <a:pt x="899053" y="357350"/>
                </a:cubicBezTo>
                <a:lnTo>
                  <a:pt x="870729" y="372723"/>
                </a:lnTo>
                <a:lnTo>
                  <a:pt x="864057" y="367218"/>
                </a:lnTo>
                <a:cubicBezTo>
                  <a:pt x="814683" y="333862"/>
                  <a:pt x="755162" y="314385"/>
                  <a:pt x="691093" y="314385"/>
                </a:cubicBezTo>
                <a:cubicBezTo>
                  <a:pt x="605667" y="314385"/>
                  <a:pt x="528328" y="349011"/>
                  <a:pt x="472345" y="404993"/>
                </a:cubicBezTo>
                <a:lnTo>
                  <a:pt x="459601" y="420439"/>
                </a:lnTo>
                <a:lnTo>
                  <a:pt x="426235" y="402329"/>
                </a:lnTo>
                <a:cubicBezTo>
                  <a:pt x="379583" y="382597"/>
                  <a:pt x="328291" y="371685"/>
                  <a:pt x="274451" y="371685"/>
                </a:cubicBezTo>
                <a:cubicBezTo>
                  <a:pt x="193690" y="371685"/>
                  <a:pt x="118664" y="396236"/>
                  <a:pt x="56429" y="438282"/>
                </a:cubicBezTo>
                <a:lnTo>
                  <a:pt x="0" y="484839"/>
                </a:lnTo>
                <a:lnTo>
                  <a:pt x="0" y="488165"/>
                </a:lnTo>
                <a:lnTo>
                  <a:pt x="12192000" y="488165"/>
                </a:lnTo>
                <a:lnTo>
                  <a:pt x="12192000" y="417342"/>
                </a:lnTo>
                <a:lnTo>
                  <a:pt x="12183125" y="411358"/>
                </a:lnTo>
                <a:cubicBezTo>
                  <a:pt x="12158762" y="401054"/>
                  <a:pt x="12131977" y="395355"/>
                  <a:pt x="12103862" y="395355"/>
                </a:cubicBezTo>
                <a:cubicBezTo>
                  <a:pt x="12089804" y="395355"/>
                  <a:pt x="12076079" y="396780"/>
                  <a:pt x="12062823" y="399492"/>
                </a:cubicBezTo>
                <a:lnTo>
                  <a:pt x="12032697" y="408844"/>
                </a:lnTo>
                <a:lnTo>
                  <a:pt x="12031247" y="401661"/>
                </a:lnTo>
                <a:cubicBezTo>
                  <a:pt x="11993880" y="313316"/>
                  <a:pt x="11906403" y="251328"/>
                  <a:pt x="11804447" y="251328"/>
                </a:cubicBezTo>
                <a:cubicBezTo>
                  <a:pt x="11753469" y="251328"/>
                  <a:pt x="11706111" y="266825"/>
                  <a:pt x="11666826" y="293365"/>
                </a:cubicBezTo>
                <a:lnTo>
                  <a:pt x="11633620" y="320763"/>
                </a:lnTo>
                <a:lnTo>
                  <a:pt x="11628501" y="316540"/>
                </a:lnTo>
                <a:cubicBezTo>
                  <a:pt x="11574588" y="280117"/>
                  <a:pt x="11509596" y="258850"/>
                  <a:pt x="11439637" y="258850"/>
                </a:cubicBezTo>
                <a:cubicBezTo>
                  <a:pt x="11323037" y="258850"/>
                  <a:pt x="11220236" y="317926"/>
                  <a:pt x="11159532" y="407780"/>
                </a:cubicBezTo>
                <a:lnTo>
                  <a:pt x="11133249" y="456201"/>
                </a:lnTo>
                <a:lnTo>
                  <a:pt x="11130393" y="457575"/>
                </a:lnTo>
                <a:lnTo>
                  <a:pt x="11121802" y="464662"/>
                </a:lnTo>
                <a:lnTo>
                  <a:pt x="11105739" y="385098"/>
                </a:lnTo>
                <a:cubicBezTo>
                  <a:pt x="11068372" y="296753"/>
                  <a:pt x="10980895" y="234765"/>
                  <a:pt x="10878939" y="234765"/>
                </a:cubicBezTo>
                <a:cubicBezTo>
                  <a:pt x="10776983" y="234765"/>
                  <a:pt x="10689506" y="296753"/>
                  <a:pt x="10652139" y="385098"/>
                </a:cubicBezTo>
                <a:lnTo>
                  <a:pt x="10640286" y="443809"/>
                </a:lnTo>
                <a:lnTo>
                  <a:pt x="10632922" y="439812"/>
                </a:lnTo>
                <a:cubicBezTo>
                  <a:pt x="10618198" y="433585"/>
                  <a:pt x="10602742" y="428749"/>
                  <a:pt x="10586719" y="425470"/>
                </a:cubicBezTo>
                <a:lnTo>
                  <a:pt x="10578669" y="424659"/>
                </a:lnTo>
                <a:lnTo>
                  <a:pt x="10540357" y="367834"/>
                </a:lnTo>
                <a:cubicBezTo>
                  <a:pt x="10495814" y="323291"/>
                  <a:pt x="10434278" y="295740"/>
                  <a:pt x="10366307" y="295740"/>
                </a:cubicBezTo>
                <a:cubicBezTo>
                  <a:pt x="10332323" y="295740"/>
                  <a:pt x="10299946" y="302627"/>
                  <a:pt x="10270498" y="315083"/>
                </a:cubicBezTo>
                <a:lnTo>
                  <a:pt x="10267631" y="316639"/>
                </a:lnTo>
                <a:lnTo>
                  <a:pt x="10264594" y="301594"/>
                </a:lnTo>
                <a:cubicBezTo>
                  <a:pt x="10227227" y="213250"/>
                  <a:pt x="10139749" y="151262"/>
                  <a:pt x="10037792" y="151262"/>
                </a:cubicBezTo>
                <a:cubicBezTo>
                  <a:pt x="10003807" y="151262"/>
                  <a:pt x="9971430" y="158149"/>
                  <a:pt x="9941983" y="170605"/>
                </a:cubicBezTo>
                <a:lnTo>
                  <a:pt x="9932834" y="175570"/>
                </a:lnTo>
                <a:lnTo>
                  <a:pt x="9891633" y="171417"/>
                </a:lnTo>
                <a:cubicBezTo>
                  <a:pt x="9750750" y="171417"/>
                  <a:pt x="9629872" y="257073"/>
                  <a:pt x="9578239" y="379147"/>
                </a:cubicBezTo>
                <a:lnTo>
                  <a:pt x="9571593" y="412069"/>
                </a:lnTo>
                <a:lnTo>
                  <a:pt x="9537676" y="393659"/>
                </a:lnTo>
                <a:cubicBezTo>
                  <a:pt x="9507058" y="380709"/>
                  <a:pt x="9473393" y="373547"/>
                  <a:pt x="9438057" y="373547"/>
                </a:cubicBezTo>
                <a:cubicBezTo>
                  <a:pt x="9420388" y="373547"/>
                  <a:pt x="9403139" y="375338"/>
                  <a:pt x="9386478" y="378747"/>
                </a:cubicBezTo>
                <a:lnTo>
                  <a:pt x="9384764" y="379279"/>
                </a:lnTo>
                <a:lnTo>
                  <a:pt x="9356370" y="326966"/>
                </a:lnTo>
                <a:cubicBezTo>
                  <a:pt x="9300776" y="244677"/>
                  <a:pt x="9206629" y="190574"/>
                  <a:pt x="9099846" y="190574"/>
                </a:cubicBezTo>
                <a:cubicBezTo>
                  <a:pt x="8993063" y="190574"/>
                  <a:pt x="8898917" y="244677"/>
                  <a:pt x="8843324" y="326966"/>
                </a:cubicBezTo>
                <a:lnTo>
                  <a:pt x="8837922" y="336919"/>
                </a:lnTo>
                <a:lnTo>
                  <a:pt x="8777269" y="286876"/>
                </a:lnTo>
                <a:cubicBezTo>
                  <a:pt x="8709511" y="241100"/>
                  <a:pt x="8627828" y="214371"/>
                  <a:pt x="8539902" y="214371"/>
                </a:cubicBezTo>
                <a:cubicBezTo>
                  <a:pt x="8451975" y="214371"/>
                  <a:pt x="8370292" y="241100"/>
                  <a:pt x="8302533" y="286876"/>
                </a:cubicBezTo>
                <a:lnTo>
                  <a:pt x="8264230" y="318480"/>
                </a:lnTo>
                <a:lnTo>
                  <a:pt x="8252614" y="324064"/>
                </a:lnTo>
                <a:lnTo>
                  <a:pt x="8234834" y="338734"/>
                </a:lnTo>
                <a:lnTo>
                  <a:pt x="8208461" y="290142"/>
                </a:lnTo>
                <a:cubicBezTo>
                  <a:pt x="8152866" y="207854"/>
                  <a:pt x="8058721" y="153751"/>
                  <a:pt x="7951941" y="153751"/>
                </a:cubicBezTo>
                <a:cubicBezTo>
                  <a:pt x="7855835" y="153751"/>
                  <a:pt x="7769968" y="197574"/>
                  <a:pt x="7713227" y="266327"/>
                </a:cubicBezTo>
                <a:lnTo>
                  <a:pt x="7675799" y="328018"/>
                </a:lnTo>
                <a:lnTo>
                  <a:pt x="7649999" y="314014"/>
                </a:lnTo>
                <a:lnTo>
                  <a:pt x="7641007" y="269483"/>
                </a:lnTo>
                <a:cubicBezTo>
                  <a:pt x="7594044" y="158451"/>
                  <a:pt x="7484103" y="80543"/>
                  <a:pt x="7355962" y="80543"/>
                </a:cubicBezTo>
                <a:cubicBezTo>
                  <a:pt x="7270537" y="80543"/>
                  <a:pt x="7193198" y="115169"/>
                  <a:pt x="7137215" y="171151"/>
                </a:cubicBezTo>
                <a:lnTo>
                  <a:pt x="7117143" y="195477"/>
                </a:lnTo>
                <a:lnTo>
                  <a:pt x="7088841" y="161174"/>
                </a:lnTo>
                <a:cubicBezTo>
                  <a:pt x="7032857" y="105192"/>
                  <a:pt x="6955521" y="70566"/>
                  <a:pt x="6870093" y="70566"/>
                </a:cubicBezTo>
                <a:cubicBezTo>
                  <a:pt x="6806023" y="70566"/>
                  <a:pt x="6746503" y="90043"/>
                  <a:pt x="6697129" y="123399"/>
                </a:cubicBezTo>
                <a:lnTo>
                  <a:pt x="6684995" y="133411"/>
                </a:lnTo>
                <a:lnTo>
                  <a:pt x="6644023" y="120692"/>
                </a:lnTo>
                <a:cubicBezTo>
                  <a:pt x="6616195" y="114998"/>
                  <a:pt x="6587383" y="112008"/>
                  <a:pt x="6557873" y="112008"/>
                </a:cubicBezTo>
                <a:cubicBezTo>
                  <a:pt x="6484097" y="112008"/>
                  <a:pt x="6414685" y="130698"/>
                  <a:pt x="6354116" y="163601"/>
                </a:cubicBezTo>
                <a:lnTo>
                  <a:pt x="6273160" y="221132"/>
                </a:lnTo>
                <a:lnTo>
                  <a:pt x="6272783" y="221015"/>
                </a:lnTo>
                <a:cubicBezTo>
                  <a:pt x="6252645" y="216894"/>
                  <a:pt x="6231794" y="214730"/>
                  <a:pt x="6210437" y="214730"/>
                </a:cubicBezTo>
                <a:lnTo>
                  <a:pt x="6162864" y="219525"/>
                </a:lnTo>
                <a:lnTo>
                  <a:pt x="6161180" y="211185"/>
                </a:lnTo>
                <a:cubicBezTo>
                  <a:pt x="6114217" y="100153"/>
                  <a:pt x="6004275" y="22245"/>
                  <a:pt x="5876135" y="22245"/>
                </a:cubicBezTo>
                <a:cubicBezTo>
                  <a:pt x="5747995" y="22245"/>
                  <a:pt x="5638053" y="100153"/>
                  <a:pt x="5591090" y="211185"/>
                </a:cubicBezTo>
                <a:lnTo>
                  <a:pt x="5577004" y="280957"/>
                </a:lnTo>
                <a:lnTo>
                  <a:pt x="5576535" y="280094"/>
                </a:lnTo>
                <a:cubicBezTo>
                  <a:pt x="5520942" y="197805"/>
                  <a:pt x="5426795" y="143703"/>
                  <a:pt x="5320012" y="143703"/>
                </a:cubicBezTo>
                <a:cubicBezTo>
                  <a:pt x="5277299" y="143703"/>
                  <a:pt x="5236608" y="152359"/>
                  <a:pt x="5199597" y="168013"/>
                </a:cubicBezTo>
                <a:lnTo>
                  <a:pt x="5171310" y="183367"/>
                </a:lnTo>
                <a:lnTo>
                  <a:pt x="5170430" y="181745"/>
                </a:lnTo>
                <a:cubicBezTo>
                  <a:pt x="5114837" y="99456"/>
                  <a:pt x="5020690" y="45354"/>
                  <a:pt x="4913907" y="45354"/>
                </a:cubicBezTo>
                <a:cubicBezTo>
                  <a:pt x="4817802" y="45354"/>
                  <a:pt x="4731933" y="89177"/>
                  <a:pt x="4675193" y="157930"/>
                </a:cubicBezTo>
                <a:lnTo>
                  <a:pt x="4646008" y="206033"/>
                </a:lnTo>
                <a:lnTo>
                  <a:pt x="4619097" y="173417"/>
                </a:lnTo>
                <a:cubicBezTo>
                  <a:pt x="4563115" y="117435"/>
                  <a:pt x="4485776" y="82809"/>
                  <a:pt x="4400349" y="82809"/>
                </a:cubicBezTo>
                <a:cubicBezTo>
                  <a:pt x="4293566" y="82809"/>
                  <a:pt x="4199420" y="136912"/>
                  <a:pt x="4143826" y="219200"/>
                </a:cubicBezTo>
                <a:lnTo>
                  <a:pt x="4136836" y="232080"/>
                </a:lnTo>
                <a:lnTo>
                  <a:pt x="4117121" y="221379"/>
                </a:lnTo>
                <a:cubicBezTo>
                  <a:pt x="4073934" y="203113"/>
                  <a:pt x="4026452" y="193012"/>
                  <a:pt x="3976611" y="193012"/>
                </a:cubicBezTo>
                <a:cubicBezTo>
                  <a:pt x="3876929" y="193012"/>
                  <a:pt x="3786684" y="233416"/>
                  <a:pt x="3721359" y="298740"/>
                </a:cubicBezTo>
                <a:lnTo>
                  <a:pt x="3705197" y="318329"/>
                </a:lnTo>
                <a:lnTo>
                  <a:pt x="3683571" y="292119"/>
                </a:lnTo>
                <a:cubicBezTo>
                  <a:pt x="3617545" y="226092"/>
                  <a:pt x="3526330" y="185254"/>
                  <a:pt x="3425576" y="185254"/>
                </a:cubicBezTo>
                <a:cubicBezTo>
                  <a:pt x="3324823" y="185254"/>
                  <a:pt x="3233608" y="226092"/>
                  <a:pt x="3167581" y="292119"/>
                </a:cubicBezTo>
                <a:lnTo>
                  <a:pt x="3135507" y="330993"/>
                </a:lnTo>
                <a:lnTo>
                  <a:pt x="3106582" y="322014"/>
                </a:lnTo>
                <a:cubicBezTo>
                  <a:pt x="3086444" y="317893"/>
                  <a:pt x="3065593" y="315729"/>
                  <a:pt x="3044236" y="315729"/>
                </a:cubicBezTo>
                <a:lnTo>
                  <a:pt x="3005060" y="319679"/>
                </a:lnTo>
                <a:lnTo>
                  <a:pt x="3007144" y="309355"/>
                </a:lnTo>
                <a:cubicBezTo>
                  <a:pt x="3007144" y="138503"/>
                  <a:pt x="2868641" y="0"/>
                  <a:pt x="269778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ontents slide layout">
  <p:cSld name="1_Contents slide layout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6"/>
          <p:cNvSpPr/>
          <p:nvPr/>
        </p:nvSpPr>
        <p:spPr>
          <a:xfrm>
            <a:off x="2565994" y="1112710"/>
            <a:ext cx="1923087" cy="1735671"/>
          </a:xfrm>
          <a:custGeom>
            <a:rect b="b" l="l" r="r" t="t"/>
            <a:pathLst>
              <a:path extrusionOk="0" h="2112645" w="2340768">
                <a:moveTo>
                  <a:pt x="744141" y="0"/>
                </a:moveTo>
                <a:lnTo>
                  <a:pt x="1598533" y="0"/>
                </a:lnTo>
                <a:cubicBezTo>
                  <a:pt x="1711881" y="0"/>
                  <a:pt x="1815703" y="60008"/>
                  <a:pt x="1870948" y="158115"/>
                </a:cubicBezTo>
                <a:lnTo>
                  <a:pt x="2298621" y="898208"/>
                </a:lnTo>
                <a:cubicBezTo>
                  <a:pt x="2354818" y="996315"/>
                  <a:pt x="2354818" y="1116330"/>
                  <a:pt x="2298621" y="1214438"/>
                </a:cubicBezTo>
                <a:lnTo>
                  <a:pt x="1870948" y="1954530"/>
                </a:lnTo>
                <a:cubicBezTo>
                  <a:pt x="1814751" y="2052638"/>
                  <a:pt x="1710928" y="2112645"/>
                  <a:pt x="1597581" y="2112645"/>
                </a:cubicBezTo>
                <a:lnTo>
                  <a:pt x="743188" y="2112645"/>
                </a:lnTo>
                <a:cubicBezTo>
                  <a:pt x="630793" y="2112645"/>
                  <a:pt x="526018" y="2052638"/>
                  <a:pt x="469821" y="1954530"/>
                </a:cubicBezTo>
                <a:lnTo>
                  <a:pt x="42148" y="1214438"/>
                </a:lnTo>
                <a:cubicBezTo>
                  <a:pt x="-14049" y="1116330"/>
                  <a:pt x="-14049" y="996315"/>
                  <a:pt x="42148" y="898208"/>
                </a:cubicBezTo>
                <a:lnTo>
                  <a:pt x="469821" y="158115"/>
                </a:lnTo>
                <a:cubicBezTo>
                  <a:pt x="526018" y="60008"/>
                  <a:pt x="630793" y="0"/>
                  <a:pt x="74414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16"/>
          <p:cNvSpPr/>
          <p:nvPr/>
        </p:nvSpPr>
        <p:spPr>
          <a:xfrm>
            <a:off x="4683754" y="1112710"/>
            <a:ext cx="1923087" cy="1735671"/>
          </a:xfrm>
          <a:custGeom>
            <a:rect b="b" l="l" r="r" t="t"/>
            <a:pathLst>
              <a:path extrusionOk="0" h="2112645" w="2340768">
                <a:moveTo>
                  <a:pt x="744141" y="0"/>
                </a:moveTo>
                <a:lnTo>
                  <a:pt x="1598533" y="0"/>
                </a:lnTo>
                <a:cubicBezTo>
                  <a:pt x="1711881" y="0"/>
                  <a:pt x="1815703" y="60008"/>
                  <a:pt x="1870948" y="158115"/>
                </a:cubicBezTo>
                <a:lnTo>
                  <a:pt x="2298621" y="898208"/>
                </a:lnTo>
                <a:cubicBezTo>
                  <a:pt x="2354818" y="996315"/>
                  <a:pt x="2354818" y="1116330"/>
                  <a:pt x="2298621" y="1214438"/>
                </a:cubicBezTo>
                <a:lnTo>
                  <a:pt x="1870948" y="1954530"/>
                </a:lnTo>
                <a:cubicBezTo>
                  <a:pt x="1814751" y="2052638"/>
                  <a:pt x="1710928" y="2112645"/>
                  <a:pt x="1597581" y="2112645"/>
                </a:cubicBezTo>
                <a:lnTo>
                  <a:pt x="743188" y="2112645"/>
                </a:lnTo>
                <a:cubicBezTo>
                  <a:pt x="630793" y="2112645"/>
                  <a:pt x="526018" y="2052638"/>
                  <a:pt x="469821" y="1954530"/>
                </a:cubicBezTo>
                <a:lnTo>
                  <a:pt x="42148" y="1214438"/>
                </a:lnTo>
                <a:cubicBezTo>
                  <a:pt x="-14049" y="1116330"/>
                  <a:pt x="-14049" y="996315"/>
                  <a:pt x="42148" y="898208"/>
                </a:cubicBezTo>
                <a:lnTo>
                  <a:pt x="469821" y="158115"/>
                </a:lnTo>
                <a:cubicBezTo>
                  <a:pt x="526018" y="60008"/>
                  <a:pt x="630793" y="0"/>
                  <a:pt x="74414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16"/>
          <p:cNvSpPr/>
          <p:nvPr/>
        </p:nvSpPr>
        <p:spPr>
          <a:xfrm>
            <a:off x="6801514" y="1112710"/>
            <a:ext cx="1923087" cy="1735671"/>
          </a:xfrm>
          <a:custGeom>
            <a:rect b="b" l="l" r="r" t="t"/>
            <a:pathLst>
              <a:path extrusionOk="0" h="2112645" w="2340768">
                <a:moveTo>
                  <a:pt x="744141" y="0"/>
                </a:moveTo>
                <a:lnTo>
                  <a:pt x="1598533" y="0"/>
                </a:lnTo>
                <a:cubicBezTo>
                  <a:pt x="1711881" y="0"/>
                  <a:pt x="1815703" y="60008"/>
                  <a:pt x="1870948" y="158115"/>
                </a:cubicBezTo>
                <a:lnTo>
                  <a:pt x="2298621" y="898208"/>
                </a:lnTo>
                <a:cubicBezTo>
                  <a:pt x="2354818" y="996315"/>
                  <a:pt x="2354818" y="1116330"/>
                  <a:pt x="2298621" y="1214438"/>
                </a:cubicBezTo>
                <a:lnTo>
                  <a:pt x="1870948" y="1954530"/>
                </a:lnTo>
                <a:cubicBezTo>
                  <a:pt x="1814751" y="2052638"/>
                  <a:pt x="1710928" y="2112645"/>
                  <a:pt x="1597581" y="2112645"/>
                </a:cubicBezTo>
                <a:lnTo>
                  <a:pt x="743188" y="2112645"/>
                </a:lnTo>
                <a:cubicBezTo>
                  <a:pt x="630793" y="2112645"/>
                  <a:pt x="526018" y="2052638"/>
                  <a:pt x="469821" y="1954530"/>
                </a:cubicBezTo>
                <a:lnTo>
                  <a:pt x="42148" y="1214438"/>
                </a:lnTo>
                <a:cubicBezTo>
                  <a:pt x="-14049" y="1116330"/>
                  <a:pt x="-14049" y="996315"/>
                  <a:pt x="42148" y="898208"/>
                </a:cubicBezTo>
                <a:lnTo>
                  <a:pt x="469821" y="158115"/>
                </a:lnTo>
                <a:cubicBezTo>
                  <a:pt x="526018" y="60008"/>
                  <a:pt x="630793" y="0"/>
                  <a:pt x="7441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16"/>
          <p:cNvSpPr/>
          <p:nvPr/>
        </p:nvSpPr>
        <p:spPr>
          <a:xfrm>
            <a:off x="448234" y="1112710"/>
            <a:ext cx="1923087" cy="1735671"/>
          </a:xfrm>
          <a:custGeom>
            <a:rect b="b" l="l" r="r" t="t"/>
            <a:pathLst>
              <a:path extrusionOk="0" h="2112645" w="2340768">
                <a:moveTo>
                  <a:pt x="744141" y="0"/>
                </a:moveTo>
                <a:lnTo>
                  <a:pt x="1598533" y="0"/>
                </a:lnTo>
                <a:cubicBezTo>
                  <a:pt x="1711881" y="0"/>
                  <a:pt x="1815703" y="60008"/>
                  <a:pt x="1870948" y="158115"/>
                </a:cubicBezTo>
                <a:lnTo>
                  <a:pt x="2298621" y="898208"/>
                </a:lnTo>
                <a:cubicBezTo>
                  <a:pt x="2354818" y="996315"/>
                  <a:pt x="2354818" y="1116330"/>
                  <a:pt x="2298621" y="1214438"/>
                </a:cubicBezTo>
                <a:lnTo>
                  <a:pt x="1870948" y="1954530"/>
                </a:lnTo>
                <a:cubicBezTo>
                  <a:pt x="1814751" y="2052638"/>
                  <a:pt x="1710928" y="2112645"/>
                  <a:pt x="1597581" y="2112645"/>
                </a:cubicBezTo>
                <a:lnTo>
                  <a:pt x="743188" y="2112645"/>
                </a:lnTo>
                <a:cubicBezTo>
                  <a:pt x="630793" y="2112645"/>
                  <a:pt x="526018" y="2052638"/>
                  <a:pt x="469821" y="1954530"/>
                </a:cubicBezTo>
                <a:lnTo>
                  <a:pt x="42148" y="1214438"/>
                </a:lnTo>
                <a:cubicBezTo>
                  <a:pt x="-14049" y="1116330"/>
                  <a:pt x="-14049" y="996315"/>
                  <a:pt x="42148" y="898208"/>
                </a:cubicBezTo>
                <a:lnTo>
                  <a:pt x="469821" y="158115"/>
                </a:lnTo>
                <a:cubicBezTo>
                  <a:pt x="526018" y="60008"/>
                  <a:pt x="630793" y="0"/>
                  <a:pt x="74414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16"/>
          <p:cNvSpPr/>
          <p:nvPr>
            <p:ph idx="2" type="pic"/>
          </p:nvPr>
        </p:nvSpPr>
        <p:spPr>
          <a:xfrm>
            <a:off x="531989" y="1188304"/>
            <a:ext cx="1755576" cy="1584484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64" name="Google Shape;164;p16"/>
          <p:cNvSpPr txBox="1"/>
          <p:nvPr>
            <p:ph idx="1" type="body"/>
          </p:nvPr>
        </p:nvSpPr>
        <p:spPr>
          <a:xfrm>
            <a:off x="242647" y="254632"/>
            <a:ext cx="8679898" cy="54318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62626"/>
              </a:buClr>
              <a:buSzPts val="4100"/>
              <a:buFont typeface="Arial"/>
              <a:buNone/>
              <a:defRPr b="0" i="0" sz="41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" name="Google Shape;165;p16"/>
          <p:cNvSpPr/>
          <p:nvPr>
            <p:ph idx="3" type="pic"/>
          </p:nvPr>
        </p:nvSpPr>
        <p:spPr>
          <a:xfrm>
            <a:off x="2649749" y="1188304"/>
            <a:ext cx="1755576" cy="1584484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66" name="Google Shape;166;p16"/>
          <p:cNvSpPr/>
          <p:nvPr>
            <p:ph idx="4" type="pic"/>
          </p:nvPr>
        </p:nvSpPr>
        <p:spPr>
          <a:xfrm>
            <a:off x="4767509" y="1188304"/>
            <a:ext cx="1755576" cy="1584484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67" name="Google Shape;167;p16"/>
          <p:cNvSpPr/>
          <p:nvPr>
            <p:ph idx="5" type="pic"/>
          </p:nvPr>
        </p:nvSpPr>
        <p:spPr>
          <a:xfrm>
            <a:off x="6885269" y="1188304"/>
            <a:ext cx="1755576" cy="1584484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68" name="Google Shape;168;p16"/>
          <p:cNvSpPr/>
          <p:nvPr/>
        </p:nvSpPr>
        <p:spPr>
          <a:xfrm>
            <a:off x="0" y="4610653"/>
            <a:ext cx="9144000" cy="541818"/>
          </a:xfrm>
          <a:custGeom>
            <a:rect b="b" l="l" r="r" t="t"/>
            <a:pathLst>
              <a:path extrusionOk="0" h="722424" w="12192000">
                <a:moveTo>
                  <a:pt x="9381227" y="0"/>
                </a:moveTo>
                <a:cubicBezTo>
                  <a:pt x="9477828" y="0"/>
                  <a:pt x="9565283" y="37110"/>
                  <a:pt x="9628588" y="97110"/>
                </a:cubicBezTo>
                <a:lnTo>
                  <a:pt x="9664383" y="138229"/>
                </a:lnTo>
                <a:lnTo>
                  <a:pt x="9747177" y="128344"/>
                </a:lnTo>
                <a:cubicBezTo>
                  <a:pt x="9828619" y="128344"/>
                  <a:pt x="9904278" y="151809"/>
                  <a:pt x="9967039" y="191996"/>
                </a:cubicBezTo>
                <a:lnTo>
                  <a:pt x="10010266" y="225799"/>
                </a:lnTo>
                <a:lnTo>
                  <a:pt x="10023948" y="210081"/>
                </a:lnTo>
                <a:cubicBezTo>
                  <a:pt x="10095110" y="142635"/>
                  <a:pt x="10193419" y="100919"/>
                  <a:pt x="10302008" y="100919"/>
                </a:cubicBezTo>
                <a:cubicBezTo>
                  <a:pt x="10464892" y="100919"/>
                  <a:pt x="10604645" y="194780"/>
                  <a:pt x="10664342" y="328549"/>
                </a:cubicBezTo>
                <a:lnTo>
                  <a:pt x="10665904" y="335885"/>
                </a:lnTo>
                <a:lnTo>
                  <a:pt x="10694098" y="321381"/>
                </a:lnTo>
                <a:cubicBezTo>
                  <a:pt x="10741144" y="302521"/>
                  <a:pt x="10792869" y="292092"/>
                  <a:pt x="10847163" y="292092"/>
                </a:cubicBezTo>
                <a:cubicBezTo>
                  <a:pt x="10928605" y="292092"/>
                  <a:pt x="11004264" y="315557"/>
                  <a:pt x="11067025" y="355744"/>
                </a:cubicBezTo>
                <a:lnTo>
                  <a:pt x="11092379" y="375571"/>
                </a:lnTo>
                <a:lnTo>
                  <a:pt x="11145253" y="334223"/>
                </a:lnTo>
                <a:cubicBezTo>
                  <a:pt x="11208014" y="294036"/>
                  <a:pt x="11283673" y="270571"/>
                  <a:pt x="11365115" y="270571"/>
                </a:cubicBezTo>
                <a:cubicBezTo>
                  <a:pt x="11527998" y="270571"/>
                  <a:pt x="11667752" y="364432"/>
                  <a:pt x="11727448" y="498202"/>
                </a:cubicBezTo>
                <a:lnTo>
                  <a:pt x="11731256" y="516075"/>
                </a:lnTo>
                <a:lnTo>
                  <a:pt x="11787810" y="510671"/>
                </a:lnTo>
                <a:lnTo>
                  <a:pt x="11790458" y="498238"/>
                </a:lnTo>
                <a:cubicBezTo>
                  <a:pt x="11825080" y="420657"/>
                  <a:pt x="11906133" y="366220"/>
                  <a:pt x="12000600" y="366220"/>
                </a:cubicBezTo>
                <a:cubicBezTo>
                  <a:pt x="12063578" y="366220"/>
                  <a:pt x="12120594" y="390414"/>
                  <a:pt x="12161866" y="429531"/>
                </a:cubicBezTo>
                <a:lnTo>
                  <a:pt x="12192000" y="471892"/>
                </a:lnTo>
                <a:lnTo>
                  <a:pt x="12192000" y="692861"/>
                </a:lnTo>
                <a:lnTo>
                  <a:pt x="12170970" y="722424"/>
                </a:lnTo>
                <a:lnTo>
                  <a:pt x="7083124" y="722424"/>
                </a:lnTo>
                <a:lnTo>
                  <a:pt x="7064687" y="635873"/>
                </a:lnTo>
                <a:lnTo>
                  <a:pt x="7070633" y="607957"/>
                </a:lnTo>
                <a:lnTo>
                  <a:pt x="7048484" y="646633"/>
                </a:lnTo>
                <a:cubicBezTo>
                  <a:pt x="7030818" y="671418"/>
                  <a:pt x="7010088" y="694081"/>
                  <a:pt x="6986810" y="714133"/>
                </a:cubicBezTo>
                <a:lnTo>
                  <a:pt x="6974500" y="722424"/>
                </a:lnTo>
                <a:lnTo>
                  <a:pt x="6473658" y="722424"/>
                </a:lnTo>
                <a:lnTo>
                  <a:pt x="6452315" y="704044"/>
                </a:lnTo>
                <a:lnTo>
                  <a:pt x="6456230" y="722424"/>
                </a:lnTo>
                <a:lnTo>
                  <a:pt x="12828" y="722424"/>
                </a:lnTo>
                <a:lnTo>
                  <a:pt x="0" y="665416"/>
                </a:lnTo>
                <a:cubicBezTo>
                  <a:pt x="0" y="459578"/>
                  <a:pt x="185984" y="292713"/>
                  <a:pt x="415407" y="292713"/>
                </a:cubicBezTo>
                <a:cubicBezTo>
                  <a:pt x="501441" y="292713"/>
                  <a:pt x="581366" y="316178"/>
                  <a:pt x="647665" y="356365"/>
                </a:cubicBezTo>
                <a:lnTo>
                  <a:pt x="695234" y="391579"/>
                </a:lnTo>
                <a:lnTo>
                  <a:pt x="748462" y="376754"/>
                </a:lnTo>
                <a:cubicBezTo>
                  <a:pt x="775504" y="371790"/>
                  <a:pt x="803503" y="369182"/>
                  <a:pt x="832181" y="369182"/>
                </a:cubicBezTo>
                <a:cubicBezTo>
                  <a:pt x="889537" y="369182"/>
                  <a:pt x="944178" y="379611"/>
                  <a:pt x="993876" y="398471"/>
                </a:cubicBezTo>
                <a:lnTo>
                  <a:pt x="1026724" y="414467"/>
                </a:lnTo>
                <a:lnTo>
                  <a:pt x="1041388" y="390229"/>
                </a:lnTo>
                <a:cubicBezTo>
                  <a:pt x="1116039" y="291088"/>
                  <a:pt x="1242460" y="225907"/>
                  <a:pt x="1385850" y="225907"/>
                </a:cubicBezTo>
                <a:cubicBezTo>
                  <a:pt x="1471883" y="225907"/>
                  <a:pt x="1551808" y="249372"/>
                  <a:pt x="1618108" y="289559"/>
                </a:cubicBezTo>
                <a:lnTo>
                  <a:pt x="1650849" y="313796"/>
                </a:lnTo>
                <a:lnTo>
                  <a:pt x="1658951" y="304985"/>
                </a:lnTo>
                <a:cubicBezTo>
                  <a:pt x="1734125" y="237539"/>
                  <a:pt x="1837977" y="195823"/>
                  <a:pt x="1952689" y="195823"/>
                </a:cubicBezTo>
                <a:cubicBezTo>
                  <a:pt x="2067400" y="195823"/>
                  <a:pt x="2171252" y="237539"/>
                  <a:pt x="2246426" y="304985"/>
                </a:cubicBezTo>
                <a:lnTo>
                  <a:pt x="2256145" y="315554"/>
                </a:lnTo>
                <a:lnTo>
                  <a:pt x="2261919" y="306011"/>
                </a:lnTo>
                <a:cubicBezTo>
                  <a:pt x="2336571" y="206871"/>
                  <a:pt x="2462992" y="141690"/>
                  <a:pt x="2606381" y="141690"/>
                </a:cubicBezTo>
                <a:cubicBezTo>
                  <a:pt x="2692416" y="141690"/>
                  <a:pt x="2772341" y="165155"/>
                  <a:pt x="2838640" y="205342"/>
                </a:cubicBezTo>
                <a:lnTo>
                  <a:pt x="2855722" y="217987"/>
                </a:lnTo>
                <a:lnTo>
                  <a:pt x="2893007" y="199830"/>
                </a:lnTo>
                <a:cubicBezTo>
                  <a:pt x="2942707" y="180970"/>
                  <a:pt x="2997347" y="170541"/>
                  <a:pt x="3054703" y="170541"/>
                </a:cubicBezTo>
                <a:cubicBezTo>
                  <a:pt x="3169414" y="170541"/>
                  <a:pt x="3273266" y="212257"/>
                  <a:pt x="3348440" y="279703"/>
                </a:cubicBezTo>
                <a:lnTo>
                  <a:pt x="3385274" y="319757"/>
                </a:lnTo>
                <a:lnTo>
                  <a:pt x="3422856" y="288067"/>
                </a:lnTo>
                <a:cubicBezTo>
                  <a:pt x="3489156" y="242291"/>
                  <a:pt x="3569081" y="215562"/>
                  <a:pt x="3655114" y="215562"/>
                </a:cubicBezTo>
                <a:cubicBezTo>
                  <a:pt x="3683792" y="215562"/>
                  <a:pt x="3711792" y="218532"/>
                  <a:pt x="3738834" y="224187"/>
                </a:cubicBezTo>
                <a:lnTo>
                  <a:pt x="3752633" y="228564"/>
                </a:lnTo>
                <a:lnTo>
                  <a:pt x="3761041" y="219422"/>
                </a:lnTo>
                <a:cubicBezTo>
                  <a:pt x="3836213" y="151976"/>
                  <a:pt x="3940064" y="110260"/>
                  <a:pt x="4054775" y="110260"/>
                </a:cubicBezTo>
                <a:cubicBezTo>
                  <a:pt x="4140810" y="110260"/>
                  <a:pt x="4220734" y="133725"/>
                  <a:pt x="4287034" y="173912"/>
                </a:cubicBezTo>
                <a:lnTo>
                  <a:pt x="4341837" y="214480"/>
                </a:lnTo>
                <a:lnTo>
                  <a:pt x="4370347" y="193376"/>
                </a:lnTo>
                <a:cubicBezTo>
                  <a:pt x="4436643" y="153189"/>
                  <a:pt x="4516570" y="129724"/>
                  <a:pt x="4602604" y="129724"/>
                </a:cubicBezTo>
                <a:cubicBezTo>
                  <a:pt x="4745992" y="129724"/>
                  <a:pt x="4872413" y="194905"/>
                  <a:pt x="4947064" y="294045"/>
                </a:cubicBezTo>
                <a:lnTo>
                  <a:pt x="4965679" y="324816"/>
                </a:lnTo>
                <a:lnTo>
                  <a:pt x="4988215" y="318540"/>
                </a:lnTo>
                <a:lnTo>
                  <a:pt x="5064043" y="311682"/>
                </a:lnTo>
                <a:lnTo>
                  <a:pt x="5089870" y="283596"/>
                </a:lnTo>
                <a:cubicBezTo>
                  <a:pt x="5165045" y="216150"/>
                  <a:pt x="5268897" y="174434"/>
                  <a:pt x="5383609" y="174434"/>
                </a:cubicBezTo>
                <a:cubicBezTo>
                  <a:pt x="5469643" y="174434"/>
                  <a:pt x="5549567" y="197899"/>
                  <a:pt x="5615868" y="238086"/>
                </a:cubicBezTo>
                <a:lnTo>
                  <a:pt x="5638857" y="255105"/>
                </a:lnTo>
                <a:lnTo>
                  <a:pt x="5639670" y="251290"/>
                </a:lnTo>
                <a:cubicBezTo>
                  <a:pt x="5699366" y="117521"/>
                  <a:pt x="5839120" y="23660"/>
                  <a:pt x="6002002" y="23660"/>
                </a:cubicBezTo>
                <a:cubicBezTo>
                  <a:pt x="6164885" y="23660"/>
                  <a:pt x="6304640" y="117521"/>
                  <a:pt x="6364336" y="251290"/>
                </a:cubicBezTo>
                <a:lnTo>
                  <a:pt x="6369684" y="276397"/>
                </a:lnTo>
                <a:lnTo>
                  <a:pt x="6396330" y="229869"/>
                </a:lnTo>
                <a:cubicBezTo>
                  <a:pt x="6466997" y="130729"/>
                  <a:pt x="6586671" y="65548"/>
                  <a:pt x="6722407" y="65548"/>
                </a:cubicBezTo>
                <a:cubicBezTo>
                  <a:pt x="6830996" y="65548"/>
                  <a:pt x="6929305" y="107264"/>
                  <a:pt x="7000467" y="174710"/>
                </a:cubicBezTo>
                <a:lnTo>
                  <a:pt x="7029242" y="207765"/>
                </a:lnTo>
                <a:lnTo>
                  <a:pt x="7052070" y="167904"/>
                </a:lnTo>
                <a:cubicBezTo>
                  <a:pt x="7122738" y="68764"/>
                  <a:pt x="7242412" y="3583"/>
                  <a:pt x="7378148" y="3583"/>
                </a:cubicBezTo>
                <a:cubicBezTo>
                  <a:pt x="7459590" y="3583"/>
                  <a:pt x="7535249" y="27048"/>
                  <a:pt x="7598010" y="67235"/>
                </a:cubicBezTo>
                <a:lnTo>
                  <a:pt x="7638413" y="98830"/>
                </a:lnTo>
                <a:lnTo>
                  <a:pt x="7691091" y="93797"/>
                </a:lnTo>
                <a:cubicBezTo>
                  <a:pt x="7813253" y="93797"/>
                  <a:pt x="7922405" y="146594"/>
                  <a:pt x="7994531" y="229426"/>
                </a:cubicBezTo>
                <a:lnTo>
                  <a:pt x="8041237" y="302389"/>
                </a:lnTo>
                <a:lnTo>
                  <a:pt x="8050122" y="292182"/>
                </a:lnTo>
                <a:cubicBezTo>
                  <a:pt x="8121284" y="224736"/>
                  <a:pt x="8219593" y="183020"/>
                  <a:pt x="8328182" y="183020"/>
                </a:cubicBezTo>
                <a:cubicBezTo>
                  <a:pt x="8409624" y="183020"/>
                  <a:pt x="8485283" y="206485"/>
                  <a:pt x="8548044" y="246672"/>
                </a:cubicBezTo>
                <a:lnTo>
                  <a:pt x="8598621" y="286223"/>
                </a:lnTo>
                <a:lnTo>
                  <a:pt x="8598647" y="286193"/>
                </a:lnTo>
                <a:cubicBezTo>
                  <a:pt x="8669809" y="218747"/>
                  <a:pt x="8768118" y="177031"/>
                  <a:pt x="8876707" y="177031"/>
                </a:cubicBezTo>
                <a:cubicBezTo>
                  <a:pt x="8937788" y="177031"/>
                  <a:pt x="8995617" y="190230"/>
                  <a:pt x="9047191" y="213783"/>
                </a:cubicBezTo>
                <a:lnTo>
                  <a:pt x="9055526" y="218324"/>
                </a:lnTo>
                <a:lnTo>
                  <a:pt x="9058897" y="202498"/>
                </a:lnTo>
                <a:cubicBezTo>
                  <a:pt x="9112002" y="83498"/>
                  <a:pt x="9236326" y="0"/>
                  <a:pt x="9381227" y="0"/>
                </a:cubicBezTo>
                <a:close/>
              </a:path>
            </a:pathLst>
          </a:custGeom>
          <a:solidFill>
            <a:srgbClr val="DEF2F3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16"/>
          <p:cNvSpPr/>
          <p:nvPr/>
        </p:nvSpPr>
        <p:spPr>
          <a:xfrm flipH="1">
            <a:off x="0" y="4786347"/>
            <a:ext cx="9144000" cy="366124"/>
          </a:xfrm>
          <a:custGeom>
            <a:rect b="b" l="l" r="r" t="t"/>
            <a:pathLst>
              <a:path extrusionOk="0" h="488165" w="12192000">
                <a:moveTo>
                  <a:pt x="2697788" y="0"/>
                </a:moveTo>
                <a:cubicBezTo>
                  <a:pt x="2569648" y="0"/>
                  <a:pt x="2459705" y="77908"/>
                  <a:pt x="2412743" y="188940"/>
                </a:cubicBezTo>
                <a:lnTo>
                  <a:pt x="2410667" y="199221"/>
                </a:lnTo>
                <a:lnTo>
                  <a:pt x="2404214" y="193897"/>
                </a:lnTo>
                <a:cubicBezTo>
                  <a:pt x="2354841" y="160541"/>
                  <a:pt x="2295320" y="141064"/>
                  <a:pt x="2231250" y="141064"/>
                </a:cubicBezTo>
                <a:cubicBezTo>
                  <a:pt x="2188537" y="141064"/>
                  <a:pt x="2147845" y="149720"/>
                  <a:pt x="2110835" y="165374"/>
                </a:cubicBezTo>
                <a:lnTo>
                  <a:pt x="2096679" y="173058"/>
                </a:lnTo>
                <a:lnTo>
                  <a:pt x="2063894" y="133322"/>
                </a:lnTo>
                <a:cubicBezTo>
                  <a:pt x="2007912" y="77340"/>
                  <a:pt x="1930572" y="42714"/>
                  <a:pt x="1845146" y="42714"/>
                </a:cubicBezTo>
                <a:cubicBezTo>
                  <a:pt x="1738363" y="42714"/>
                  <a:pt x="1644216" y="96816"/>
                  <a:pt x="1588623" y="179105"/>
                </a:cubicBezTo>
                <a:lnTo>
                  <a:pt x="1579781" y="195395"/>
                </a:lnTo>
                <a:lnTo>
                  <a:pt x="1519900" y="201432"/>
                </a:lnTo>
                <a:cubicBezTo>
                  <a:pt x="1449416" y="215855"/>
                  <a:pt x="1387663" y="254248"/>
                  <a:pt x="1343532" y="307723"/>
                </a:cubicBezTo>
                <a:lnTo>
                  <a:pt x="1341283" y="311643"/>
                </a:lnTo>
                <a:lnTo>
                  <a:pt x="1311629" y="295547"/>
                </a:lnTo>
                <a:cubicBezTo>
                  <a:pt x="1274619" y="279893"/>
                  <a:pt x="1233927" y="271237"/>
                  <a:pt x="1191214" y="271237"/>
                </a:cubicBezTo>
                <a:cubicBezTo>
                  <a:pt x="1137822" y="271237"/>
                  <a:pt x="1087590" y="284762"/>
                  <a:pt x="1043756" y="308574"/>
                </a:cubicBezTo>
                <a:lnTo>
                  <a:pt x="1010986" y="331863"/>
                </a:lnTo>
                <a:lnTo>
                  <a:pt x="966813" y="336316"/>
                </a:lnTo>
                <a:cubicBezTo>
                  <a:pt x="943314" y="341125"/>
                  <a:pt x="920647" y="348217"/>
                  <a:pt x="899053" y="357350"/>
                </a:cubicBezTo>
                <a:lnTo>
                  <a:pt x="870729" y="372723"/>
                </a:lnTo>
                <a:lnTo>
                  <a:pt x="864057" y="367218"/>
                </a:lnTo>
                <a:cubicBezTo>
                  <a:pt x="814683" y="333862"/>
                  <a:pt x="755162" y="314385"/>
                  <a:pt x="691093" y="314385"/>
                </a:cubicBezTo>
                <a:cubicBezTo>
                  <a:pt x="605667" y="314385"/>
                  <a:pt x="528328" y="349011"/>
                  <a:pt x="472345" y="404993"/>
                </a:cubicBezTo>
                <a:lnTo>
                  <a:pt x="459601" y="420439"/>
                </a:lnTo>
                <a:lnTo>
                  <a:pt x="426235" y="402329"/>
                </a:lnTo>
                <a:cubicBezTo>
                  <a:pt x="379583" y="382597"/>
                  <a:pt x="328291" y="371685"/>
                  <a:pt x="274451" y="371685"/>
                </a:cubicBezTo>
                <a:cubicBezTo>
                  <a:pt x="193690" y="371685"/>
                  <a:pt x="118664" y="396236"/>
                  <a:pt x="56429" y="438282"/>
                </a:cubicBezTo>
                <a:lnTo>
                  <a:pt x="0" y="484839"/>
                </a:lnTo>
                <a:lnTo>
                  <a:pt x="0" y="488165"/>
                </a:lnTo>
                <a:lnTo>
                  <a:pt x="12192000" y="488165"/>
                </a:lnTo>
                <a:lnTo>
                  <a:pt x="12192000" y="417342"/>
                </a:lnTo>
                <a:lnTo>
                  <a:pt x="12183125" y="411358"/>
                </a:lnTo>
                <a:cubicBezTo>
                  <a:pt x="12158762" y="401054"/>
                  <a:pt x="12131977" y="395355"/>
                  <a:pt x="12103862" y="395355"/>
                </a:cubicBezTo>
                <a:cubicBezTo>
                  <a:pt x="12089804" y="395355"/>
                  <a:pt x="12076079" y="396780"/>
                  <a:pt x="12062823" y="399492"/>
                </a:cubicBezTo>
                <a:lnTo>
                  <a:pt x="12032697" y="408844"/>
                </a:lnTo>
                <a:lnTo>
                  <a:pt x="12031247" y="401661"/>
                </a:lnTo>
                <a:cubicBezTo>
                  <a:pt x="11993880" y="313316"/>
                  <a:pt x="11906403" y="251328"/>
                  <a:pt x="11804447" y="251328"/>
                </a:cubicBezTo>
                <a:cubicBezTo>
                  <a:pt x="11753469" y="251328"/>
                  <a:pt x="11706111" y="266825"/>
                  <a:pt x="11666826" y="293365"/>
                </a:cubicBezTo>
                <a:lnTo>
                  <a:pt x="11633620" y="320763"/>
                </a:lnTo>
                <a:lnTo>
                  <a:pt x="11628501" y="316540"/>
                </a:lnTo>
                <a:cubicBezTo>
                  <a:pt x="11574588" y="280117"/>
                  <a:pt x="11509596" y="258850"/>
                  <a:pt x="11439637" y="258850"/>
                </a:cubicBezTo>
                <a:cubicBezTo>
                  <a:pt x="11323037" y="258850"/>
                  <a:pt x="11220236" y="317926"/>
                  <a:pt x="11159532" y="407780"/>
                </a:cubicBezTo>
                <a:lnTo>
                  <a:pt x="11133249" y="456201"/>
                </a:lnTo>
                <a:lnTo>
                  <a:pt x="11130393" y="457575"/>
                </a:lnTo>
                <a:lnTo>
                  <a:pt x="11121802" y="464662"/>
                </a:lnTo>
                <a:lnTo>
                  <a:pt x="11105739" y="385098"/>
                </a:lnTo>
                <a:cubicBezTo>
                  <a:pt x="11068372" y="296753"/>
                  <a:pt x="10980895" y="234765"/>
                  <a:pt x="10878939" y="234765"/>
                </a:cubicBezTo>
                <a:cubicBezTo>
                  <a:pt x="10776983" y="234765"/>
                  <a:pt x="10689506" y="296753"/>
                  <a:pt x="10652139" y="385098"/>
                </a:cubicBezTo>
                <a:lnTo>
                  <a:pt x="10640286" y="443809"/>
                </a:lnTo>
                <a:lnTo>
                  <a:pt x="10632922" y="439812"/>
                </a:lnTo>
                <a:cubicBezTo>
                  <a:pt x="10618198" y="433585"/>
                  <a:pt x="10602742" y="428749"/>
                  <a:pt x="10586719" y="425470"/>
                </a:cubicBezTo>
                <a:lnTo>
                  <a:pt x="10578669" y="424659"/>
                </a:lnTo>
                <a:lnTo>
                  <a:pt x="10540357" y="367834"/>
                </a:lnTo>
                <a:cubicBezTo>
                  <a:pt x="10495814" y="323291"/>
                  <a:pt x="10434278" y="295740"/>
                  <a:pt x="10366307" y="295740"/>
                </a:cubicBezTo>
                <a:cubicBezTo>
                  <a:pt x="10332323" y="295740"/>
                  <a:pt x="10299946" y="302627"/>
                  <a:pt x="10270498" y="315083"/>
                </a:cubicBezTo>
                <a:lnTo>
                  <a:pt x="10267631" y="316639"/>
                </a:lnTo>
                <a:lnTo>
                  <a:pt x="10264594" y="301594"/>
                </a:lnTo>
                <a:cubicBezTo>
                  <a:pt x="10227227" y="213250"/>
                  <a:pt x="10139749" y="151262"/>
                  <a:pt x="10037792" y="151262"/>
                </a:cubicBezTo>
                <a:cubicBezTo>
                  <a:pt x="10003807" y="151262"/>
                  <a:pt x="9971430" y="158149"/>
                  <a:pt x="9941983" y="170605"/>
                </a:cubicBezTo>
                <a:lnTo>
                  <a:pt x="9932834" y="175570"/>
                </a:lnTo>
                <a:lnTo>
                  <a:pt x="9891633" y="171417"/>
                </a:lnTo>
                <a:cubicBezTo>
                  <a:pt x="9750750" y="171417"/>
                  <a:pt x="9629872" y="257073"/>
                  <a:pt x="9578239" y="379147"/>
                </a:cubicBezTo>
                <a:lnTo>
                  <a:pt x="9571593" y="412069"/>
                </a:lnTo>
                <a:lnTo>
                  <a:pt x="9537676" y="393659"/>
                </a:lnTo>
                <a:cubicBezTo>
                  <a:pt x="9507058" y="380709"/>
                  <a:pt x="9473393" y="373547"/>
                  <a:pt x="9438057" y="373547"/>
                </a:cubicBezTo>
                <a:cubicBezTo>
                  <a:pt x="9420388" y="373547"/>
                  <a:pt x="9403139" y="375338"/>
                  <a:pt x="9386478" y="378747"/>
                </a:cubicBezTo>
                <a:lnTo>
                  <a:pt x="9384764" y="379279"/>
                </a:lnTo>
                <a:lnTo>
                  <a:pt x="9356370" y="326966"/>
                </a:lnTo>
                <a:cubicBezTo>
                  <a:pt x="9300776" y="244677"/>
                  <a:pt x="9206629" y="190574"/>
                  <a:pt x="9099846" y="190574"/>
                </a:cubicBezTo>
                <a:cubicBezTo>
                  <a:pt x="8993063" y="190574"/>
                  <a:pt x="8898917" y="244677"/>
                  <a:pt x="8843324" y="326966"/>
                </a:cubicBezTo>
                <a:lnTo>
                  <a:pt x="8837922" y="336919"/>
                </a:lnTo>
                <a:lnTo>
                  <a:pt x="8777269" y="286876"/>
                </a:lnTo>
                <a:cubicBezTo>
                  <a:pt x="8709511" y="241100"/>
                  <a:pt x="8627828" y="214371"/>
                  <a:pt x="8539902" y="214371"/>
                </a:cubicBezTo>
                <a:cubicBezTo>
                  <a:pt x="8451975" y="214371"/>
                  <a:pt x="8370292" y="241100"/>
                  <a:pt x="8302533" y="286876"/>
                </a:cubicBezTo>
                <a:lnTo>
                  <a:pt x="8264230" y="318480"/>
                </a:lnTo>
                <a:lnTo>
                  <a:pt x="8252614" y="324064"/>
                </a:lnTo>
                <a:lnTo>
                  <a:pt x="8234834" y="338734"/>
                </a:lnTo>
                <a:lnTo>
                  <a:pt x="8208461" y="290142"/>
                </a:lnTo>
                <a:cubicBezTo>
                  <a:pt x="8152866" y="207854"/>
                  <a:pt x="8058721" y="153751"/>
                  <a:pt x="7951941" y="153751"/>
                </a:cubicBezTo>
                <a:cubicBezTo>
                  <a:pt x="7855835" y="153751"/>
                  <a:pt x="7769968" y="197574"/>
                  <a:pt x="7713227" y="266327"/>
                </a:cubicBezTo>
                <a:lnTo>
                  <a:pt x="7675799" y="328018"/>
                </a:lnTo>
                <a:lnTo>
                  <a:pt x="7649999" y="314014"/>
                </a:lnTo>
                <a:lnTo>
                  <a:pt x="7641007" y="269483"/>
                </a:lnTo>
                <a:cubicBezTo>
                  <a:pt x="7594044" y="158451"/>
                  <a:pt x="7484103" y="80543"/>
                  <a:pt x="7355962" y="80543"/>
                </a:cubicBezTo>
                <a:cubicBezTo>
                  <a:pt x="7270537" y="80543"/>
                  <a:pt x="7193198" y="115169"/>
                  <a:pt x="7137215" y="171151"/>
                </a:cubicBezTo>
                <a:lnTo>
                  <a:pt x="7117143" y="195477"/>
                </a:lnTo>
                <a:lnTo>
                  <a:pt x="7088841" y="161174"/>
                </a:lnTo>
                <a:cubicBezTo>
                  <a:pt x="7032857" y="105192"/>
                  <a:pt x="6955521" y="70566"/>
                  <a:pt x="6870093" y="70566"/>
                </a:cubicBezTo>
                <a:cubicBezTo>
                  <a:pt x="6806023" y="70566"/>
                  <a:pt x="6746503" y="90043"/>
                  <a:pt x="6697129" y="123399"/>
                </a:cubicBezTo>
                <a:lnTo>
                  <a:pt x="6684995" y="133411"/>
                </a:lnTo>
                <a:lnTo>
                  <a:pt x="6644023" y="120692"/>
                </a:lnTo>
                <a:cubicBezTo>
                  <a:pt x="6616195" y="114998"/>
                  <a:pt x="6587383" y="112008"/>
                  <a:pt x="6557873" y="112008"/>
                </a:cubicBezTo>
                <a:cubicBezTo>
                  <a:pt x="6484097" y="112008"/>
                  <a:pt x="6414685" y="130698"/>
                  <a:pt x="6354116" y="163601"/>
                </a:cubicBezTo>
                <a:lnTo>
                  <a:pt x="6273160" y="221132"/>
                </a:lnTo>
                <a:lnTo>
                  <a:pt x="6272783" y="221015"/>
                </a:lnTo>
                <a:cubicBezTo>
                  <a:pt x="6252645" y="216894"/>
                  <a:pt x="6231794" y="214730"/>
                  <a:pt x="6210437" y="214730"/>
                </a:cubicBezTo>
                <a:lnTo>
                  <a:pt x="6162864" y="219525"/>
                </a:lnTo>
                <a:lnTo>
                  <a:pt x="6161180" y="211185"/>
                </a:lnTo>
                <a:cubicBezTo>
                  <a:pt x="6114217" y="100153"/>
                  <a:pt x="6004275" y="22245"/>
                  <a:pt x="5876135" y="22245"/>
                </a:cubicBezTo>
                <a:cubicBezTo>
                  <a:pt x="5747995" y="22245"/>
                  <a:pt x="5638053" y="100153"/>
                  <a:pt x="5591090" y="211185"/>
                </a:cubicBezTo>
                <a:lnTo>
                  <a:pt x="5577004" y="280957"/>
                </a:lnTo>
                <a:lnTo>
                  <a:pt x="5576535" y="280094"/>
                </a:lnTo>
                <a:cubicBezTo>
                  <a:pt x="5520942" y="197805"/>
                  <a:pt x="5426795" y="143703"/>
                  <a:pt x="5320012" y="143703"/>
                </a:cubicBezTo>
                <a:cubicBezTo>
                  <a:pt x="5277299" y="143703"/>
                  <a:pt x="5236608" y="152359"/>
                  <a:pt x="5199597" y="168013"/>
                </a:cubicBezTo>
                <a:lnTo>
                  <a:pt x="5171310" y="183367"/>
                </a:lnTo>
                <a:lnTo>
                  <a:pt x="5170430" y="181745"/>
                </a:lnTo>
                <a:cubicBezTo>
                  <a:pt x="5114837" y="99456"/>
                  <a:pt x="5020690" y="45354"/>
                  <a:pt x="4913907" y="45354"/>
                </a:cubicBezTo>
                <a:cubicBezTo>
                  <a:pt x="4817802" y="45354"/>
                  <a:pt x="4731933" y="89177"/>
                  <a:pt x="4675193" y="157930"/>
                </a:cubicBezTo>
                <a:lnTo>
                  <a:pt x="4646008" y="206033"/>
                </a:lnTo>
                <a:lnTo>
                  <a:pt x="4619097" y="173417"/>
                </a:lnTo>
                <a:cubicBezTo>
                  <a:pt x="4563115" y="117435"/>
                  <a:pt x="4485776" y="82809"/>
                  <a:pt x="4400349" y="82809"/>
                </a:cubicBezTo>
                <a:cubicBezTo>
                  <a:pt x="4293566" y="82809"/>
                  <a:pt x="4199420" y="136912"/>
                  <a:pt x="4143826" y="219200"/>
                </a:cubicBezTo>
                <a:lnTo>
                  <a:pt x="4136836" y="232080"/>
                </a:lnTo>
                <a:lnTo>
                  <a:pt x="4117121" y="221379"/>
                </a:lnTo>
                <a:cubicBezTo>
                  <a:pt x="4073934" y="203113"/>
                  <a:pt x="4026452" y="193012"/>
                  <a:pt x="3976611" y="193012"/>
                </a:cubicBezTo>
                <a:cubicBezTo>
                  <a:pt x="3876929" y="193012"/>
                  <a:pt x="3786684" y="233416"/>
                  <a:pt x="3721359" y="298740"/>
                </a:cubicBezTo>
                <a:lnTo>
                  <a:pt x="3705197" y="318329"/>
                </a:lnTo>
                <a:lnTo>
                  <a:pt x="3683571" y="292119"/>
                </a:lnTo>
                <a:cubicBezTo>
                  <a:pt x="3617545" y="226092"/>
                  <a:pt x="3526330" y="185254"/>
                  <a:pt x="3425576" y="185254"/>
                </a:cubicBezTo>
                <a:cubicBezTo>
                  <a:pt x="3324823" y="185254"/>
                  <a:pt x="3233608" y="226092"/>
                  <a:pt x="3167581" y="292119"/>
                </a:cubicBezTo>
                <a:lnTo>
                  <a:pt x="3135507" y="330993"/>
                </a:lnTo>
                <a:lnTo>
                  <a:pt x="3106582" y="322014"/>
                </a:lnTo>
                <a:cubicBezTo>
                  <a:pt x="3086444" y="317893"/>
                  <a:pt x="3065593" y="315729"/>
                  <a:pt x="3044236" y="315729"/>
                </a:cubicBezTo>
                <a:lnTo>
                  <a:pt x="3005060" y="319679"/>
                </a:lnTo>
                <a:lnTo>
                  <a:pt x="3007144" y="309355"/>
                </a:lnTo>
                <a:cubicBezTo>
                  <a:pt x="3007144" y="138503"/>
                  <a:pt x="2868641" y="0"/>
                  <a:pt x="269778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ontents slide layout">
  <p:cSld name="8_Contents slide layout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7"/>
          <p:cNvSpPr txBox="1"/>
          <p:nvPr>
            <p:ph idx="1" type="body"/>
          </p:nvPr>
        </p:nvSpPr>
        <p:spPr>
          <a:xfrm>
            <a:off x="242647" y="254632"/>
            <a:ext cx="8679898" cy="54318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62626"/>
              </a:buClr>
              <a:buSzPts val="4100"/>
              <a:buFont typeface="Arial"/>
              <a:buNone/>
              <a:defRPr b="0" i="0" sz="41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ontents slide layout">
  <p:cSld name="4_Contents slide layout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8"/>
          <p:cNvSpPr/>
          <p:nvPr/>
        </p:nvSpPr>
        <p:spPr>
          <a:xfrm>
            <a:off x="3574146" y="0"/>
            <a:ext cx="4753061" cy="5142380"/>
          </a:xfrm>
          <a:custGeom>
            <a:rect b="b" l="l" r="r" t="t"/>
            <a:pathLst>
              <a:path extrusionOk="0" h="6856506" w="6337415">
                <a:moveTo>
                  <a:pt x="2415079" y="0"/>
                </a:moveTo>
                <a:lnTo>
                  <a:pt x="5187972" y="0"/>
                </a:lnTo>
                <a:cubicBezTo>
                  <a:pt x="5555839" y="0"/>
                  <a:pt x="5892789" y="194754"/>
                  <a:pt x="6072084" y="513156"/>
                </a:cubicBezTo>
                <a:lnTo>
                  <a:pt x="6337415" y="972315"/>
                </a:lnTo>
                <a:lnTo>
                  <a:pt x="6337415" y="5884192"/>
                </a:lnTo>
                <a:lnTo>
                  <a:pt x="6072084" y="6343350"/>
                </a:lnTo>
                <a:cubicBezTo>
                  <a:pt x="5889699" y="6661756"/>
                  <a:pt x="5552745" y="6856506"/>
                  <a:pt x="5184883" y="6856506"/>
                </a:cubicBezTo>
                <a:lnTo>
                  <a:pt x="2411986" y="6856506"/>
                </a:lnTo>
                <a:cubicBezTo>
                  <a:pt x="2047213" y="6856506"/>
                  <a:pt x="1707170" y="6661756"/>
                  <a:pt x="1524785" y="6343350"/>
                </a:cubicBezTo>
                <a:lnTo>
                  <a:pt x="136790" y="3941411"/>
                </a:lnTo>
                <a:cubicBezTo>
                  <a:pt x="-45596" y="3623005"/>
                  <a:pt x="-45596" y="3233501"/>
                  <a:pt x="136790" y="2915099"/>
                </a:cubicBezTo>
                <a:lnTo>
                  <a:pt x="1524785" y="513156"/>
                </a:lnTo>
                <a:cubicBezTo>
                  <a:pt x="1707170" y="194754"/>
                  <a:pt x="2047213" y="0"/>
                  <a:pt x="2415079" y="0"/>
                </a:cubicBezTo>
                <a:close/>
              </a:path>
            </a:pathLst>
          </a:custGeom>
          <a:gradFill>
            <a:gsLst>
              <a:gs pos="0">
                <a:srgbClr val="D8D8D8"/>
              </a:gs>
              <a:gs pos="100000">
                <a:schemeClr val="lt1"/>
              </a:gs>
            </a:gsLst>
            <a:lin ang="8100000" scaled="0"/>
          </a:gra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27000" rotWithShape="0" algn="tr" dir="8100000" dist="38100">
              <a:srgbClr val="000000">
                <a:alpha val="32941"/>
              </a:srgbClr>
            </a:outerShdw>
          </a:effectLst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18"/>
          <p:cNvSpPr/>
          <p:nvPr/>
        </p:nvSpPr>
        <p:spPr>
          <a:xfrm>
            <a:off x="3814305" y="0"/>
            <a:ext cx="4512902" cy="5142380"/>
          </a:xfrm>
          <a:custGeom>
            <a:rect b="b" l="l" r="r" t="t"/>
            <a:pathLst>
              <a:path extrusionOk="0" h="6856506" w="6017203">
                <a:moveTo>
                  <a:pt x="2415079" y="0"/>
                </a:moveTo>
                <a:lnTo>
                  <a:pt x="5187972" y="0"/>
                </a:lnTo>
                <a:cubicBezTo>
                  <a:pt x="5509856" y="0"/>
                  <a:pt x="5808068" y="149109"/>
                  <a:pt x="5997706" y="399690"/>
                </a:cubicBezTo>
                <a:lnTo>
                  <a:pt x="6017203" y="429434"/>
                </a:lnTo>
                <a:lnTo>
                  <a:pt x="6017203" y="6425941"/>
                </a:lnTo>
                <a:lnTo>
                  <a:pt x="5996686" y="6456817"/>
                </a:lnTo>
                <a:cubicBezTo>
                  <a:pt x="5804978" y="6707401"/>
                  <a:pt x="5506762" y="6856506"/>
                  <a:pt x="5184883" y="6856506"/>
                </a:cubicBezTo>
                <a:lnTo>
                  <a:pt x="2411986" y="6856506"/>
                </a:lnTo>
                <a:cubicBezTo>
                  <a:pt x="2047213" y="6856506"/>
                  <a:pt x="1707170" y="6661756"/>
                  <a:pt x="1524785" y="6343350"/>
                </a:cubicBezTo>
                <a:lnTo>
                  <a:pt x="136790" y="3941411"/>
                </a:lnTo>
                <a:cubicBezTo>
                  <a:pt x="-45596" y="3623005"/>
                  <a:pt x="-45596" y="3233501"/>
                  <a:pt x="136790" y="2915099"/>
                </a:cubicBezTo>
                <a:lnTo>
                  <a:pt x="1524785" y="513156"/>
                </a:lnTo>
                <a:cubicBezTo>
                  <a:pt x="1707170" y="194754"/>
                  <a:pt x="2047213" y="0"/>
                  <a:pt x="2415079" y="0"/>
                </a:cubicBez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27000" rotWithShape="0" algn="tr" dir="8100000" dist="38100">
              <a:srgbClr val="000000">
                <a:alpha val="32941"/>
              </a:srgbClr>
            </a:outerShdw>
          </a:effectLst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18"/>
          <p:cNvSpPr/>
          <p:nvPr>
            <p:ph idx="2" type="pic"/>
          </p:nvPr>
        </p:nvSpPr>
        <p:spPr>
          <a:xfrm>
            <a:off x="4508762" y="0"/>
            <a:ext cx="4635238" cy="5142374"/>
          </a:xfrm>
          <a:prstGeom prst="rect">
            <a:avLst/>
          </a:prstGeom>
          <a:gradFill>
            <a:gsLst>
              <a:gs pos="0">
                <a:srgbClr val="D8D8D8"/>
              </a:gs>
              <a:gs pos="100000">
                <a:schemeClr val="lt1"/>
              </a:gs>
            </a:gsLst>
            <a:lin ang="8100000" scaled="0"/>
          </a:gra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27000" rotWithShape="0" algn="tr" dir="8100000" dist="38100">
              <a:srgbClr val="000000">
                <a:alpha val="32941"/>
              </a:srgbClr>
            </a:outerShdw>
          </a:effectLst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ontents slide layout">
  <p:cSld name="3_Contents slide layout">
    <p:bg>
      <p:bgPr>
        <a:gradFill>
          <a:gsLst>
            <a:gs pos="0">
              <a:srgbClr val="71C6CA"/>
            </a:gs>
            <a:gs pos="25000">
              <a:srgbClr val="B4E2E4"/>
            </a:gs>
            <a:gs pos="50000">
              <a:srgbClr val="BFE5E7"/>
            </a:gs>
            <a:gs pos="75000">
              <a:srgbClr val="9FD9DC"/>
            </a:gs>
            <a:gs pos="100000">
              <a:srgbClr val="71C6CA"/>
            </a:gs>
          </a:gsLst>
          <a:lin ang="5400000" scaled="0"/>
        </a:gra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ontents slide layout">
  <p:cSld name="5_Contents slide layout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0"/>
          <p:cNvSpPr/>
          <p:nvPr>
            <p:ph idx="2" type="pic"/>
          </p:nvPr>
        </p:nvSpPr>
        <p:spPr>
          <a:xfrm>
            <a:off x="0" y="0"/>
            <a:ext cx="4585226" cy="5143500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ontents slide layout">
  <p:cSld name="7_Contents slide layout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1"/>
          <p:cNvSpPr/>
          <p:nvPr>
            <p:ph idx="2" type="pic"/>
          </p:nvPr>
        </p:nvSpPr>
        <p:spPr>
          <a:xfrm>
            <a:off x="4008423" y="98075"/>
            <a:ext cx="5068880" cy="4947351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ontents slide layout">
  <p:cSld name="6_Contents slide layout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2"/>
          <p:cNvSpPr/>
          <p:nvPr>
            <p:ph idx="2" type="pic"/>
          </p:nvPr>
        </p:nvSpPr>
        <p:spPr>
          <a:xfrm>
            <a:off x="-1" y="1"/>
            <a:ext cx="6943725" cy="4230235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9_Images &amp; Contents Layout">
  <p:cSld name="49_Images &amp; Contents Layout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3"/>
          <p:cNvSpPr/>
          <p:nvPr/>
        </p:nvSpPr>
        <p:spPr>
          <a:xfrm>
            <a:off x="114300" y="-1"/>
            <a:ext cx="4922044" cy="5143501"/>
          </a:xfrm>
          <a:custGeom>
            <a:rect b="b" l="l" r="r" t="t"/>
            <a:pathLst>
              <a:path extrusionOk="0" h="6858001" w="6562726">
                <a:moveTo>
                  <a:pt x="0" y="0"/>
                </a:moveTo>
                <a:lnTo>
                  <a:pt x="4981576" y="0"/>
                </a:lnTo>
                <a:cubicBezTo>
                  <a:pt x="5006977" y="371475"/>
                  <a:pt x="5765801" y="1114425"/>
                  <a:pt x="6562726" y="1638300"/>
                </a:cubicBezTo>
                <a:cubicBezTo>
                  <a:pt x="5759055" y="2900363"/>
                  <a:pt x="5204223" y="4907496"/>
                  <a:pt x="5140390" y="6545233"/>
                </a:cubicBezTo>
                <a:lnTo>
                  <a:pt x="5134165" y="6858001"/>
                </a:lnTo>
                <a:lnTo>
                  <a:pt x="552" y="6858001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23"/>
          <p:cNvSpPr/>
          <p:nvPr/>
        </p:nvSpPr>
        <p:spPr>
          <a:xfrm flipH="1" rot="10800000">
            <a:off x="114300" y="-1"/>
            <a:ext cx="4679157" cy="5136356"/>
          </a:xfrm>
          <a:custGeom>
            <a:rect b="b" l="l" r="r" t="t"/>
            <a:pathLst>
              <a:path extrusionOk="0" h="6858000" w="6238876">
                <a:moveTo>
                  <a:pt x="0" y="0"/>
                </a:moveTo>
                <a:lnTo>
                  <a:pt x="4819651" y="0"/>
                </a:lnTo>
                <a:cubicBezTo>
                  <a:pt x="4819651" y="1689100"/>
                  <a:pt x="5153027" y="4273550"/>
                  <a:pt x="6238876" y="5229225"/>
                </a:cubicBezTo>
                <a:cubicBezTo>
                  <a:pt x="5286376" y="5778500"/>
                  <a:pt x="4883152" y="6283325"/>
                  <a:pt x="4819651" y="6858000"/>
                </a:cubicBez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6" name="Google Shape;186;p23"/>
          <p:cNvCxnSpPr/>
          <p:nvPr/>
        </p:nvCxnSpPr>
        <p:spPr>
          <a:xfrm>
            <a:off x="4679157" y="1228727"/>
            <a:ext cx="4464843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87" name="Google Shape;187;p23"/>
          <p:cNvSpPr/>
          <p:nvPr>
            <p:ph idx="2" type="pic"/>
          </p:nvPr>
        </p:nvSpPr>
        <p:spPr>
          <a:xfrm>
            <a:off x="0" y="0"/>
            <a:ext cx="4907757" cy="5150644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캡션 있는 콘텐츠">
  <p:cSld name="4_캡션 있는 콘텐츠"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4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캡션 있는 콘텐츠">
  <p:cSld name="9_캡션 있는 콘텐츠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5"/>
          <p:cNvSpPr/>
          <p:nvPr>
            <p:ph idx="2" type="pic"/>
          </p:nvPr>
        </p:nvSpPr>
        <p:spPr>
          <a:xfrm>
            <a:off x="3603173" y="773683"/>
            <a:ext cx="4890905" cy="4043576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ontents slide layout">
  <p:cSld name="9_Contents slide layout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6"/>
          <p:cNvSpPr/>
          <p:nvPr>
            <p:ph idx="2" type="pic"/>
          </p:nvPr>
        </p:nvSpPr>
        <p:spPr>
          <a:xfrm>
            <a:off x="0" y="0"/>
            <a:ext cx="589921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94" name="Google Shape;194;p26"/>
          <p:cNvSpPr/>
          <p:nvPr>
            <p:ph idx="3" type="pic"/>
          </p:nvPr>
        </p:nvSpPr>
        <p:spPr>
          <a:xfrm>
            <a:off x="4940536" y="2682783"/>
            <a:ext cx="2325405" cy="2325405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95" name="Google Shape;195;p26"/>
          <p:cNvSpPr/>
          <p:nvPr>
            <p:ph idx="4" type="pic"/>
          </p:nvPr>
        </p:nvSpPr>
        <p:spPr>
          <a:xfrm>
            <a:off x="4940536" y="153016"/>
            <a:ext cx="2325405" cy="2325405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96" name="Google Shape;196;p26"/>
          <p:cNvSpPr/>
          <p:nvPr>
            <p:ph idx="5" type="pic"/>
          </p:nvPr>
        </p:nvSpPr>
        <p:spPr>
          <a:xfrm>
            <a:off x="6315561" y="1417900"/>
            <a:ext cx="2325406" cy="2325405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ontents slide layout">
  <p:cSld name="12_Contents slide layout">
    <p:bg>
      <p:bgPr>
        <a:solidFill>
          <a:schemeClr val="accent2"/>
        </a:solidFill>
      </p:bgPr>
    </p:bg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7"/>
          <p:cNvSpPr/>
          <p:nvPr/>
        </p:nvSpPr>
        <p:spPr>
          <a:xfrm>
            <a:off x="0" y="4610653"/>
            <a:ext cx="9144000" cy="541818"/>
          </a:xfrm>
          <a:custGeom>
            <a:rect b="b" l="l" r="r" t="t"/>
            <a:pathLst>
              <a:path extrusionOk="0" h="722424" w="12192000">
                <a:moveTo>
                  <a:pt x="9381227" y="0"/>
                </a:moveTo>
                <a:cubicBezTo>
                  <a:pt x="9477828" y="0"/>
                  <a:pt x="9565283" y="37110"/>
                  <a:pt x="9628588" y="97110"/>
                </a:cubicBezTo>
                <a:lnTo>
                  <a:pt x="9664383" y="138229"/>
                </a:lnTo>
                <a:lnTo>
                  <a:pt x="9747177" y="128344"/>
                </a:lnTo>
                <a:cubicBezTo>
                  <a:pt x="9828619" y="128344"/>
                  <a:pt x="9904278" y="151809"/>
                  <a:pt x="9967039" y="191996"/>
                </a:cubicBezTo>
                <a:lnTo>
                  <a:pt x="10010266" y="225799"/>
                </a:lnTo>
                <a:lnTo>
                  <a:pt x="10023948" y="210081"/>
                </a:lnTo>
                <a:cubicBezTo>
                  <a:pt x="10095110" y="142635"/>
                  <a:pt x="10193419" y="100919"/>
                  <a:pt x="10302008" y="100919"/>
                </a:cubicBezTo>
                <a:cubicBezTo>
                  <a:pt x="10464892" y="100919"/>
                  <a:pt x="10604645" y="194780"/>
                  <a:pt x="10664342" y="328549"/>
                </a:cubicBezTo>
                <a:lnTo>
                  <a:pt x="10665904" y="335885"/>
                </a:lnTo>
                <a:lnTo>
                  <a:pt x="10694098" y="321381"/>
                </a:lnTo>
                <a:cubicBezTo>
                  <a:pt x="10741144" y="302521"/>
                  <a:pt x="10792869" y="292092"/>
                  <a:pt x="10847163" y="292092"/>
                </a:cubicBezTo>
                <a:cubicBezTo>
                  <a:pt x="10928605" y="292092"/>
                  <a:pt x="11004264" y="315557"/>
                  <a:pt x="11067025" y="355744"/>
                </a:cubicBezTo>
                <a:lnTo>
                  <a:pt x="11092379" y="375571"/>
                </a:lnTo>
                <a:lnTo>
                  <a:pt x="11145253" y="334223"/>
                </a:lnTo>
                <a:cubicBezTo>
                  <a:pt x="11208014" y="294036"/>
                  <a:pt x="11283673" y="270571"/>
                  <a:pt x="11365115" y="270571"/>
                </a:cubicBezTo>
                <a:cubicBezTo>
                  <a:pt x="11527998" y="270571"/>
                  <a:pt x="11667752" y="364432"/>
                  <a:pt x="11727448" y="498202"/>
                </a:cubicBezTo>
                <a:lnTo>
                  <a:pt x="11731256" y="516075"/>
                </a:lnTo>
                <a:lnTo>
                  <a:pt x="11787810" y="510671"/>
                </a:lnTo>
                <a:lnTo>
                  <a:pt x="11790458" y="498238"/>
                </a:lnTo>
                <a:cubicBezTo>
                  <a:pt x="11825080" y="420657"/>
                  <a:pt x="11906133" y="366220"/>
                  <a:pt x="12000600" y="366220"/>
                </a:cubicBezTo>
                <a:cubicBezTo>
                  <a:pt x="12063578" y="366220"/>
                  <a:pt x="12120594" y="390414"/>
                  <a:pt x="12161866" y="429531"/>
                </a:cubicBezTo>
                <a:lnTo>
                  <a:pt x="12192000" y="471892"/>
                </a:lnTo>
                <a:lnTo>
                  <a:pt x="12192000" y="692861"/>
                </a:lnTo>
                <a:lnTo>
                  <a:pt x="12170970" y="722424"/>
                </a:lnTo>
                <a:lnTo>
                  <a:pt x="7083124" y="722424"/>
                </a:lnTo>
                <a:lnTo>
                  <a:pt x="7064687" y="635873"/>
                </a:lnTo>
                <a:lnTo>
                  <a:pt x="7070633" y="607957"/>
                </a:lnTo>
                <a:lnTo>
                  <a:pt x="7048484" y="646633"/>
                </a:lnTo>
                <a:cubicBezTo>
                  <a:pt x="7030818" y="671418"/>
                  <a:pt x="7010088" y="694081"/>
                  <a:pt x="6986810" y="714133"/>
                </a:cubicBezTo>
                <a:lnTo>
                  <a:pt x="6974500" y="722424"/>
                </a:lnTo>
                <a:lnTo>
                  <a:pt x="6473658" y="722424"/>
                </a:lnTo>
                <a:lnTo>
                  <a:pt x="6452315" y="704044"/>
                </a:lnTo>
                <a:lnTo>
                  <a:pt x="6456230" y="722424"/>
                </a:lnTo>
                <a:lnTo>
                  <a:pt x="12828" y="722424"/>
                </a:lnTo>
                <a:lnTo>
                  <a:pt x="0" y="665416"/>
                </a:lnTo>
                <a:cubicBezTo>
                  <a:pt x="0" y="459578"/>
                  <a:pt x="185984" y="292713"/>
                  <a:pt x="415407" y="292713"/>
                </a:cubicBezTo>
                <a:cubicBezTo>
                  <a:pt x="501441" y="292713"/>
                  <a:pt x="581366" y="316178"/>
                  <a:pt x="647665" y="356365"/>
                </a:cubicBezTo>
                <a:lnTo>
                  <a:pt x="695234" y="391579"/>
                </a:lnTo>
                <a:lnTo>
                  <a:pt x="748462" y="376754"/>
                </a:lnTo>
                <a:cubicBezTo>
                  <a:pt x="775504" y="371790"/>
                  <a:pt x="803503" y="369182"/>
                  <a:pt x="832181" y="369182"/>
                </a:cubicBezTo>
                <a:cubicBezTo>
                  <a:pt x="889537" y="369182"/>
                  <a:pt x="944178" y="379611"/>
                  <a:pt x="993876" y="398471"/>
                </a:cubicBezTo>
                <a:lnTo>
                  <a:pt x="1026724" y="414467"/>
                </a:lnTo>
                <a:lnTo>
                  <a:pt x="1041388" y="390229"/>
                </a:lnTo>
                <a:cubicBezTo>
                  <a:pt x="1116039" y="291088"/>
                  <a:pt x="1242460" y="225907"/>
                  <a:pt x="1385850" y="225907"/>
                </a:cubicBezTo>
                <a:cubicBezTo>
                  <a:pt x="1471883" y="225907"/>
                  <a:pt x="1551808" y="249372"/>
                  <a:pt x="1618108" y="289559"/>
                </a:cubicBezTo>
                <a:lnTo>
                  <a:pt x="1650849" y="313796"/>
                </a:lnTo>
                <a:lnTo>
                  <a:pt x="1658951" y="304985"/>
                </a:lnTo>
                <a:cubicBezTo>
                  <a:pt x="1734125" y="237539"/>
                  <a:pt x="1837977" y="195823"/>
                  <a:pt x="1952689" y="195823"/>
                </a:cubicBezTo>
                <a:cubicBezTo>
                  <a:pt x="2067400" y="195823"/>
                  <a:pt x="2171252" y="237539"/>
                  <a:pt x="2246426" y="304985"/>
                </a:cubicBezTo>
                <a:lnTo>
                  <a:pt x="2256145" y="315554"/>
                </a:lnTo>
                <a:lnTo>
                  <a:pt x="2261919" y="306011"/>
                </a:lnTo>
                <a:cubicBezTo>
                  <a:pt x="2336571" y="206871"/>
                  <a:pt x="2462992" y="141690"/>
                  <a:pt x="2606381" y="141690"/>
                </a:cubicBezTo>
                <a:cubicBezTo>
                  <a:pt x="2692416" y="141690"/>
                  <a:pt x="2772341" y="165155"/>
                  <a:pt x="2838640" y="205342"/>
                </a:cubicBezTo>
                <a:lnTo>
                  <a:pt x="2855722" y="217987"/>
                </a:lnTo>
                <a:lnTo>
                  <a:pt x="2893007" y="199830"/>
                </a:lnTo>
                <a:cubicBezTo>
                  <a:pt x="2942707" y="180970"/>
                  <a:pt x="2997347" y="170541"/>
                  <a:pt x="3054703" y="170541"/>
                </a:cubicBezTo>
                <a:cubicBezTo>
                  <a:pt x="3169414" y="170541"/>
                  <a:pt x="3273266" y="212257"/>
                  <a:pt x="3348440" y="279703"/>
                </a:cubicBezTo>
                <a:lnTo>
                  <a:pt x="3385274" y="319757"/>
                </a:lnTo>
                <a:lnTo>
                  <a:pt x="3422856" y="288067"/>
                </a:lnTo>
                <a:cubicBezTo>
                  <a:pt x="3489156" y="242291"/>
                  <a:pt x="3569081" y="215562"/>
                  <a:pt x="3655114" y="215562"/>
                </a:cubicBezTo>
                <a:cubicBezTo>
                  <a:pt x="3683792" y="215562"/>
                  <a:pt x="3711792" y="218532"/>
                  <a:pt x="3738834" y="224187"/>
                </a:cubicBezTo>
                <a:lnTo>
                  <a:pt x="3752633" y="228564"/>
                </a:lnTo>
                <a:lnTo>
                  <a:pt x="3761041" y="219422"/>
                </a:lnTo>
                <a:cubicBezTo>
                  <a:pt x="3836213" y="151976"/>
                  <a:pt x="3940064" y="110260"/>
                  <a:pt x="4054775" y="110260"/>
                </a:cubicBezTo>
                <a:cubicBezTo>
                  <a:pt x="4140810" y="110260"/>
                  <a:pt x="4220734" y="133725"/>
                  <a:pt x="4287034" y="173912"/>
                </a:cubicBezTo>
                <a:lnTo>
                  <a:pt x="4341837" y="214480"/>
                </a:lnTo>
                <a:lnTo>
                  <a:pt x="4370347" y="193376"/>
                </a:lnTo>
                <a:cubicBezTo>
                  <a:pt x="4436643" y="153189"/>
                  <a:pt x="4516570" y="129724"/>
                  <a:pt x="4602604" y="129724"/>
                </a:cubicBezTo>
                <a:cubicBezTo>
                  <a:pt x="4745992" y="129724"/>
                  <a:pt x="4872413" y="194905"/>
                  <a:pt x="4947064" y="294045"/>
                </a:cubicBezTo>
                <a:lnTo>
                  <a:pt x="4965679" y="324816"/>
                </a:lnTo>
                <a:lnTo>
                  <a:pt x="4988215" y="318540"/>
                </a:lnTo>
                <a:lnTo>
                  <a:pt x="5064043" y="311682"/>
                </a:lnTo>
                <a:lnTo>
                  <a:pt x="5089870" y="283596"/>
                </a:lnTo>
                <a:cubicBezTo>
                  <a:pt x="5165045" y="216150"/>
                  <a:pt x="5268897" y="174434"/>
                  <a:pt x="5383609" y="174434"/>
                </a:cubicBezTo>
                <a:cubicBezTo>
                  <a:pt x="5469643" y="174434"/>
                  <a:pt x="5549567" y="197899"/>
                  <a:pt x="5615868" y="238086"/>
                </a:cubicBezTo>
                <a:lnTo>
                  <a:pt x="5638857" y="255105"/>
                </a:lnTo>
                <a:lnTo>
                  <a:pt x="5639670" y="251290"/>
                </a:lnTo>
                <a:cubicBezTo>
                  <a:pt x="5699366" y="117521"/>
                  <a:pt x="5839120" y="23660"/>
                  <a:pt x="6002002" y="23660"/>
                </a:cubicBezTo>
                <a:cubicBezTo>
                  <a:pt x="6164885" y="23660"/>
                  <a:pt x="6304640" y="117521"/>
                  <a:pt x="6364336" y="251290"/>
                </a:cubicBezTo>
                <a:lnTo>
                  <a:pt x="6369684" y="276397"/>
                </a:lnTo>
                <a:lnTo>
                  <a:pt x="6396330" y="229869"/>
                </a:lnTo>
                <a:cubicBezTo>
                  <a:pt x="6466997" y="130729"/>
                  <a:pt x="6586671" y="65548"/>
                  <a:pt x="6722407" y="65548"/>
                </a:cubicBezTo>
                <a:cubicBezTo>
                  <a:pt x="6830996" y="65548"/>
                  <a:pt x="6929305" y="107264"/>
                  <a:pt x="7000467" y="174710"/>
                </a:cubicBezTo>
                <a:lnTo>
                  <a:pt x="7029242" y="207765"/>
                </a:lnTo>
                <a:lnTo>
                  <a:pt x="7052070" y="167904"/>
                </a:lnTo>
                <a:cubicBezTo>
                  <a:pt x="7122738" y="68764"/>
                  <a:pt x="7242412" y="3583"/>
                  <a:pt x="7378148" y="3583"/>
                </a:cubicBezTo>
                <a:cubicBezTo>
                  <a:pt x="7459590" y="3583"/>
                  <a:pt x="7535249" y="27048"/>
                  <a:pt x="7598010" y="67235"/>
                </a:cubicBezTo>
                <a:lnTo>
                  <a:pt x="7638413" y="98830"/>
                </a:lnTo>
                <a:lnTo>
                  <a:pt x="7691091" y="93797"/>
                </a:lnTo>
                <a:cubicBezTo>
                  <a:pt x="7813253" y="93797"/>
                  <a:pt x="7922405" y="146594"/>
                  <a:pt x="7994531" y="229426"/>
                </a:cubicBezTo>
                <a:lnTo>
                  <a:pt x="8041237" y="302389"/>
                </a:lnTo>
                <a:lnTo>
                  <a:pt x="8050122" y="292182"/>
                </a:lnTo>
                <a:cubicBezTo>
                  <a:pt x="8121284" y="224736"/>
                  <a:pt x="8219593" y="183020"/>
                  <a:pt x="8328182" y="183020"/>
                </a:cubicBezTo>
                <a:cubicBezTo>
                  <a:pt x="8409624" y="183020"/>
                  <a:pt x="8485283" y="206485"/>
                  <a:pt x="8548044" y="246672"/>
                </a:cubicBezTo>
                <a:lnTo>
                  <a:pt x="8598621" y="286223"/>
                </a:lnTo>
                <a:lnTo>
                  <a:pt x="8598647" y="286193"/>
                </a:lnTo>
                <a:cubicBezTo>
                  <a:pt x="8669809" y="218747"/>
                  <a:pt x="8768118" y="177031"/>
                  <a:pt x="8876707" y="177031"/>
                </a:cubicBezTo>
                <a:cubicBezTo>
                  <a:pt x="8937788" y="177031"/>
                  <a:pt x="8995617" y="190230"/>
                  <a:pt x="9047191" y="213783"/>
                </a:cubicBezTo>
                <a:lnTo>
                  <a:pt x="9055526" y="218324"/>
                </a:lnTo>
                <a:lnTo>
                  <a:pt x="9058897" y="202498"/>
                </a:lnTo>
                <a:cubicBezTo>
                  <a:pt x="9112002" y="83498"/>
                  <a:pt x="9236326" y="0"/>
                  <a:pt x="9381227" y="0"/>
                </a:cubicBezTo>
                <a:close/>
              </a:path>
            </a:pathLst>
          </a:custGeom>
          <a:solidFill>
            <a:srgbClr val="DEF2F3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27"/>
          <p:cNvSpPr/>
          <p:nvPr/>
        </p:nvSpPr>
        <p:spPr>
          <a:xfrm flipH="1">
            <a:off x="0" y="4786347"/>
            <a:ext cx="9144000" cy="366124"/>
          </a:xfrm>
          <a:custGeom>
            <a:rect b="b" l="l" r="r" t="t"/>
            <a:pathLst>
              <a:path extrusionOk="0" h="488165" w="12192000">
                <a:moveTo>
                  <a:pt x="2697788" y="0"/>
                </a:moveTo>
                <a:cubicBezTo>
                  <a:pt x="2569648" y="0"/>
                  <a:pt x="2459705" y="77908"/>
                  <a:pt x="2412743" y="188940"/>
                </a:cubicBezTo>
                <a:lnTo>
                  <a:pt x="2410667" y="199221"/>
                </a:lnTo>
                <a:lnTo>
                  <a:pt x="2404214" y="193897"/>
                </a:lnTo>
                <a:cubicBezTo>
                  <a:pt x="2354841" y="160541"/>
                  <a:pt x="2295320" y="141064"/>
                  <a:pt x="2231250" y="141064"/>
                </a:cubicBezTo>
                <a:cubicBezTo>
                  <a:pt x="2188537" y="141064"/>
                  <a:pt x="2147845" y="149720"/>
                  <a:pt x="2110835" y="165374"/>
                </a:cubicBezTo>
                <a:lnTo>
                  <a:pt x="2096679" y="173058"/>
                </a:lnTo>
                <a:lnTo>
                  <a:pt x="2063894" y="133322"/>
                </a:lnTo>
                <a:cubicBezTo>
                  <a:pt x="2007912" y="77340"/>
                  <a:pt x="1930572" y="42714"/>
                  <a:pt x="1845146" y="42714"/>
                </a:cubicBezTo>
                <a:cubicBezTo>
                  <a:pt x="1738363" y="42714"/>
                  <a:pt x="1644216" y="96816"/>
                  <a:pt x="1588623" y="179105"/>
                </a:cubicBezTo>
                <a:lnTo>
                  <a:pt x="1579781" y="195395"/>
                </a:lnTo>
                <a:lnTo>
                  <a:pt x="1519900" y="201432"/>
                </a:lnTo>
                <a:cubicBezTo>
                  <a:pt x="1449416" y="215855"/>
                  <a:pt x="1387663" y="254248"/>
                  <a:pt x="1343532" y="307723"/>
                </a:cubicBezTo>
                <a:lnTo>
                  <a:pt x="1341283" y="311643"/>
                </a:lnTo>
                <a:lnTo>
                  <a:pt x="1311629" y="295547"/>
                </a:lnTo>
                <a:cubicBezTo>
                  <a:pt x="1274619" y="279893"/>
                  <a:pt x="1233927" y="271237"/>
                  <a:pt x="1191214" y="271237"/>
                </a:cubicBezTo>
                <a:cubicBezTo>
                  <a:pt x="1137822" y="271237"/>
                  <a:pt x="1087590" y="284762"/>
                  <a:pt x="1043756" y="308574"/>
                </a:cubicBezTo>
                <a:lnTo>
                  <a:pt x="1010986" y="331863"/>
                </a:lnTo>
                <a:lnTo>
                  <a:pt x="966813" y="336316"/>
                </a:lnTo>
                <a:cubicBezTo>
                  <a:pt x="943314" y="341125"/>
                  <a:pt x="920647" y="348217"/>
                  <a:pt x="899053" y="357350"/>
                </a:cubicBezTo>
                <a:lnTo>
                  <a:pt x="870729" y="372723"/>
                </a:lnTo>
                <a:lnTo>
                  <a:pt x="864057" y="367218"/>
                </a:lnTo>
                <a:cubicBezTo>
                  <a:pt x="814683" y="333862"/>
                  <a:pt x="755162" y="314385"/>
                  <a:pt x="691093" y="314385"/>
                </a:cubicBezTo>
                <a:cubicBezTo>
                  <a:pt x="605667" y="314385"/>
                  <a:pt x="528328" y="349011"/>
                  <a:pt x="472345" y="404993"/>
                </a:cubicBezTo>
                <a:lnTo>
                  <a:pt x="459601" y="420439"/>
                </a:lnTo>
                <a:lnTo>
                  <a:pt x="426235" y="402329"/>
                </a:lnTo>
                <a:cubicBezTo>
                  <a:pt x="379583" y="382597"/>
                  <a:pt x="328291" y="371685"/>
                  <a:pt x="274451" y="371685"/>
                </a:cubicBezTo>
                <a:cubicBezTo>
                  <a:pt x="193690" y="371685"/>
                  <a:pt x="118664" y="396236"/>
                  <a:pt x="56429" y="438282"/>
                </a:cubicBezTo>
                <a:lnTo>
                  <a:pt x="0" y="484839"/>
                </a:lnTo>
                <a:lnTo>
                  <a:pt x="0" y="488165"/>
                </a:lnTo>
                <a:lnTo>
                  <a:pt x="12192000" y="488165"/>
                </a:lnTo>
                <a:lnTo>
                  <a:pt x="12192000" y="417342"/>
                </a:lnTo>
                <a:lnTo>
                  <a:pt x="12183125" y="411358"/>
                </a:lnTo>
                <a:cubicBezTo>
                  <a:pt x="12158762" y="401054"/>
                  <a:pt x="12131977" y="395355"/>
                  <a:pt x="12103862" y="395355"/>
                </a:cubicBezTo>
                <a:cubicBezTo>
                  <a:pt x="12089804" y="395355"/>
                  <a:pt x="12076079" y="396780"/>
                  <a:pt x="12062823" y="399492"/>
                </a:cubicBezTo>
                <a:lnTo>
                  <a:pt x="12032697" y="408844"/>
                </a:lnTo>
                <a:lnTo>
                  <a:pt x="12031247" y="401661"/>
                </a:lnTo>
                <a:cubicBezTo>
                  <a:pt x="11993880" y="313316"/>
                  <a:pt x="11906403" y="251328"/>
                  <a:pt x="11804447" y="251328"/>
                </a:cubicBezTo>
                <a:cubicBezTo>
                  <a:pt x="11753469" y="251328"/>
                  <a:pt x="11706111" y="266825"/>
                  <a:pt x="11666826" y="293365"/>
                </a:cubicBezTo>
                <a:lnTo>
                  <a:pt x="11633620" y="320763"/>
                </a:lnTo>
                <a:lnTo>
                  <a:pt x="11628501" y="316540"/>
                </a:lnTo>
                <a:cubicBezTo>
                  <a:pt x="11574588" y="280117"/>
                  <a:pt x="11509596" y="258850"/>
                  <a:pt x="11439637" y="258850"/>
                </a:cubicBezTo>
                <a:cubicBezTo>
                  <a:pt x="11323037" y="258850"/>
                  <a:pt x="11220236" y="317926"/>
                  <a:pt x="11159532" y="407780"/>
                </a:cubicBezTo>
                <a:lnTo>
                  <a:pt x="11133249" y="456201"/>
                </a:lnTo>
                <a:lnTo>
                  <a:pt x="11130393" y="457575"/>
                </a:lnTo>
                <a:lnTo>
                  <a:pt x="11121802" y="464662"/>
                </a:lnTo>
                <a:lnTo>
                  <a:pt x="11105739" y="385098"/>
                </a:lnTo>
                <a:cubicBezTo>
                  <a:pt x="11068372" y="296753"/>
                  <a:pt x="10980895" y="234765"/>
                  <a:pt x="10878939" y="234765"/>
                </a:cubicBezTo>
                <a:cubicBezTo>
                  <a:pt x="10776983" y="234765"/>
                  <a:pt x="10689506" y="296753"/>
                  <a:pt x="10652139" y="385098"/>
                </a:cubicBezTo>
                <a:lnTo>
                  <a:pt x="10640286" y="443809"/>
                </a:lnTo>
                <a:lnTo>
                  <a:pt x="10632922" y="439812"/>
                </a:lnTo>
                <a:cubicBezTo>
                  <a:pt x="10618198" y="433585"/>
                  <a:pt x="10602742" y="428749"/>
                  <a:pt x="10586719" y="425470"/>
                </a:cubicBezTo>
                <a:lnTo>
                  <a:pt x="10578669" y="424659"/>
                </a:lnTo>
                <a:lnTo>
                  <a:pt x="10540357" y="367834"/>
                </a:lnTo>
                <a:cubicBezTo>
                  <a:pt x="10495814" y="323291"/>
                  <a:pt x="10434278" y="295740"/>
                  <a:pt x="10366307" y="295740"/>
                </a:cubicBezTo>
                <a:cubicBezTo>
                  <a:pt x="10332323" y="295740"/>
                  <a:pt x="10299946" y="302627"/>
                  <a:pt x="10270498" y="315083"/>
                </a:cubicBezTo>
                <a:lnTo>
                  <a:pt x="10267631" y="316639"/>
                </a:lnTo>
                <a:lnTo>
                  <a:pt x="10264594" y="301594"/>
                </a:lnTo>
                <a:cubicBezTo>
                  <a:pt x="10227227" y="213250"/>
                  <a:pt x="10139749" y="151262"/>
                  <a:pt x="10037792" y="151262"/>
                </a:cubicBezTo>
                <a:cubicBezTo>
                  <a:pt x="10003807" y="151262"/>
                  <a:pt x="9971430" y="158149"/>
                  <a:pt x="9941983" y="170605"/>
                </a:cubicBezTo>
                <a:lnTo>
                  <a:pt x="9932834" y="175570"/>
                </a:lnTo>
                <a:lnTo>
                  <a:pt x="9891633" y="171417"/>
                </a:lnTo>
                <a:cubicBezTo>
                  <a:pt x="9750750" y="171417"/>
                  <a:pt x="9629872" y="257073"/>
                  <a:pt x="9578239" y="379147"/>
                </a:cubicBezTo>
                <a:lnTo>
                  <a:pt x="9571593" y="412069"/>
                </a:lnTo>
                <a:lnTo>
                  <a:pt x="9537676" y="393659"/>
                </a:lnTo>
                <a:cubicBezTo>
                  <a:pt x="9507058" y="380709"/>
                  <a:pt x="9473393" y="373547"/>
                  <a:pt x="9438057" y="373547"/>
                </a:cubicBezTo>
                <a:cubicBezTo>
                  <a:pt x="9420388" y="373547"/>
                  <a:pt x="9403139" y="375338"/>
                  <a:pt x="9386478" y="378747"/>
                </a:cubicBezTo>
                <a:lnTo>
                  <a:pt x="9384764" y="379279"/>
                </a:lnTo>
                <a:lnTo>
                  <a:pt x="9356370" y="326966"/>
                </a:lnTo>
                <a:cubicBezTo>
                  <a:pt x="9300776" y="244677"/>
                  <a:pt x="9206629" y="190574"/>
                  <a:pt x="9099846" y="190574"/>
                </a:cubicBezTo>
                <a:cubicBezTo>
                  <a:pt x="8993063" y="190574"/>
                  <a:pt x="8898917" y="244677"/>
                  <a:pt x="8843324" y="326966"/>
                </a:cubicBezTo>
                <a:lnTo>
                  <a:pt x="8837922" y="336919"/>
                </a:lnTo>
                <a:lnTo>
                  <a:pt x="8777269" y="286876"/>
                </a:lnTo>
                <a:cubicBezTo>
                  <a:pt x="8709511" y="241100"/>
                  <a:pt x="8627828" y="214371"/>
                  <a:pt x="8539902" y="214371"/>
                </a:cubicBezTo>
                <a:cubicBezTo>
                  <a:pt x="8451975" y="214371"/>
                  <a:pt x="8370292" y="241100"/>
                  <a:pt x="8302533" y="286876"/>
                </a:cubicBezTo>
                <a:lnTo>
                  <a:pt x="8264230" y="318480"/>
                </a:lnTo>
                <a:lnTo>
                  <a:pt x="8252614" y="324064"/>
                </a:lnTo>
                <a:lnTo>
                  <a:pt x="8234834" y="338734"/>
                </a:lnTo>
                <a:lnTo>
                  <a:pt x="8208461" y="290142"/>
                </a:lnTo>
                <a:cubicBezTo>
                  <a:pt x="8152866" y="207854"/>
                  <a:pt x="8058721" y="153751"/>
                  <a:pt x="7951941" y="153751"/>
                </a:cubicBezTo>
                <a:cubicBezTo>
                  <a:pt x="7855835" y="153751"/>
                  <a:pt x="7769968" y="197574"/>
                  <a:pt x="7713227" y="266327"/>
                </a:cubicBezTo>
                <a:lnTo>
                  <a:pt x="7675799" y="328018"/>
                </a:lnTo>
                <a:lnTo>
                  <a:pt x="7649999" y="314014"/>
                </a:lnTo>
                <a:lnTo>
                  <a:pt x="7641007" y="269483"/>
                </a:lnTo>
                <a:cubicBezTo>
                  <a:pt x="7594044" y="158451"/>
                  <a:pt x="7484103" y="80543"/>
                  <a:pt x="7355962" y="80543"/>
                </a:cubicBezTo>
                <a:cubicBezTo>
                  <a:pt x="7270537" y="80543"/>
                  <a:pt x="7193198" y="115169"/>
                  <a:pt x="7137215" y="171151"/>
                </a:cubicBezTo>
                <a:lnTo>
                  <a:pt x="7117143" y="195477"/>
                </a:lnTo>
                <a:lnTo>
                  <a:pt x="7088841" y="161174"/>
                </a:lnTo>
                <a:cubicBezTo>
                  <a:pt x="7032857" y="105192"/>
                  <a:pt x="6955521" y="70566"/>
                  <a:pt x="6870093" y="70566"/>
                </a:cubicBezTo>
                <a:cubicBezTo>
                  <a:pt x="6806023" y="70566"/>
                  <a:pt x="6746503" y="90043"/>
                  <a:pt x="6697129" y="123399"/>
                </a:cubicBezTo>
                <a:lnTo>
                  <a:pt x="6684995" y="133411"/>
                </a:lnTo>
                <a:lnTo>
                  <a:pt x="6644023" y="120692"/>
                </a:lnTo>
                <a:cubicBezTo>
                  <a:pt x="6616195" y="114998"/>
                  <a:pt x="6587383" y="112008"/>
                  <a:pt x="6557873" y="112008"/>
                </a:cubicBezTo>
                <a:cubicBezTo>
                  <a:pt x="6484097" y="112008"/>
                  <a:pt x="6414685" y="130698"/>
                  <a:pt x="6354116" y="163601"/>
                </a:cubicBezTo>
                <a:lnTo>
                  <a:pt x="6273160" y="221132"/>
                </a:lnTo>
                <a:lnTo>
                  <a:pt x="6272783" y="221015"/>
                </a:lnTo>
                <a:cubicBezTo>
                  <a:pt x="6252645" y="216894"/>
                  <a:pt x="6231794" y="214730"/>
                  <a:pt x="6210437" y="214730"/>
                </a:cubicBezTo>
                <a:lnTo>
                  <a:pt x="6162864" y="219525"/>
                </a:lnTo>
                <a:lnTo>
                  <a:pt x="6161180" y="211185"/>
                </a:lnTo>
                <a:cubicBezTo>
                  <a:pt x="6114217" y="100153"/>
                  <a:pt x="6004275" y="22245"/>
                  <a:pt x="5876135" y="22245"/>
                </a:cubicBezTo>
                <a:cubicBezTo>
                  <a:pt x="5747995" y="22245"/>
                  <a:pt x="5638053" y="100153"/>
                  <a:pt x="5591090" y="211185"/>
                </a:cubicBezTo>
                <a:lnTo>
                  <a:pt x="5577004" y="280957"/>
                </a:lnTo>
                <a:lnTo>
                  <a:pt x="5576535" y="280094"/>
                </a:lnTo>
                <a:cubicBezTo>
                  <a:pt x="5520942" y="197805"/>
                  <a:pt x="5426795" y="143703"/>
                  <a:pt x="5320012" y="143703"/>
                </a:cubicBezTo>
                <a:cubicBezTo>
                  <a:pt x="5277299" y="143703"/>
                  <a:pt x="5236608" y="152359"/>
                  <a:pt x="5199597" y="168013"/>
                </a:cubicBezTo>
                <a:lnTo>
                  <a:pt x="5171310" y="183367"/>
                </a:lnTo>
                <a:lnTo>
                  <a:pt x="5170430" y="181745"/>
                </a:lnTo>
                <a:cubicBezTo>
                  <a:pt x="5114837" y="99456"/>
                  <a:pt x="5020690" y="45354"/>
                  <a:pt x="4913907" y="45354"/>
                </a:cubicBezTo>
                <a:cubicBezTo>
                  <a:pt x="4817802" y="45354"/>
                  <a:pt x="4731933" y="89177"/>
                  <a:pt x="4675193" y="157930"/>
                </a:cubicBezTo>
                <a:lnTo>
                  <a:pt x="4646008" y="206033"/>
                </a:lnTo>
                <a:lnTo>
                  <a:pt x="4619097" y="173417"/>
                </a:lnTo>
                <a:cubicBezTo>
                  <a:pt x="4563115" y="117435"/>
                  <a:pt x="4485776" y="82809"/>
                  <a:pt x="4400349" y="82809"/>
                </a:cubicBezTo>
                <a:cubicBezTo>
                  <a:pt x="4293566" y="82809"/>
                  <a:pt x="4199420" y="136912"/>
                  <a:pt x="4143826" y="219200"/>
                </a:cubicBezTo>
                <a:lnTo>
                  <a:pt x="4136836" y="232080"/>
                </a:lnTo>
                <a:lnTo>
                  <a:pt x="4117121" y="221379"/>
                </a:lnTo>
                <a:cubicBezTo>
                  <a:pt x="4073934" y="203113"/>
                  <a:pt x="4026452" y="193012"/>
                  <a:pt x="3976611" y="193012"/>
                </a:cubicBezTo>
                <a:cubicBezTo>
                  <a:pt x="3876929" y="193012"/>
                  <a:pt x="3786684" y="233416"/>
                  <a:pt x="3721359" y="298740"/>
                </a:cubicBezTo>
                <a:lnTo>
                  <a:pt x="3705197" y="318329"/>
                </a:lnTo>
                <a:lnTo>
                  <a:pt x="3683571" y="292119"/>
                </a:lnTo>
                <a:cubicBezTo>
                  <a:pt x="3617545" y="226092"/>
                  <a:pt x="3526330" y="185254"/>
                  <a:pt x="3425576" y="185254"/>
                </a:cubicBezTo>
                <a:cubicBezTo>
                  <a:pt x="3324823" y="185254"/>
                  <a:pt x="3233608" y="226092"/>
                  <a:pt x="3167581" y="292119"/>
                </a:cubicBezTo>
                <a:lnTo>
                  <a:pt x="3135507" y="330993"/>
                </a:lnTo>
                <a:lnTo>
                  <a:pt x="3106582" y="322014"/>
                </a:lnTo>
                <a:cubicBezTo>
                  <a:pt x="3086444" y="317893"/>
                  <a:pt x="3065593" y="315729"/>
                  <a:pt x="3044236" y="315729"/>
                </a:cubicBezTo>
                <a:lnTo>
                  <a:pt x="3005060" y="319679"/>
                </a:lnTo>
                <a:lnTo>
                  <a:pt x="3007144" y="309355"/>
                </a:lnTo>
                <a:cubicBezTo>
                  <a:pt x="3007144" y="138503"/>
                  <a:pt x="2868641" y="0"/>
                  <a:pt x="269778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ontents slide layout">
  <p:cSld name="10_Contents slide layout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8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_Contents slide layout">
  <p:cSld name="14_Contents slide layout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9"/>
          <p:cNvSpPr/>
          <p:nvPr>
            <p:ph idx="2" type="pic"/>
          </p:nvPr>
        </p:nvSpPr>
        <p:spPr>
          <a:xfrm>
            <a:off x="4000500" y="57807"/>
            <a:ext cx="5143500" cy="5085693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8_Images &amp; Contents Layout">
  <p:cSld name="48_Images &amp; Contents Layou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0"/>
          <p:cNvSpPr/>
          <p:nvPr/>
        </p:nvSpPr>
        <p:spPr>
          <a:xfrm>
            <a:off x="0" y="1771650"/>
            <a:ext cx="9143999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30"/>
          <p:cNvSpPr/>
          <p:nvPr>
            <p:ph idx="2" type="pic"/>
          </p:nvPr>
        </p:nvSpPr>
        <p:spPr>
          <a:xfrm>
            <a:off x="4150522" y="1"/>
            <a:ext cx="4993480" cy="5143499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_Contents slide layout">
  <p:cSld name="13_Contents slide layout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NG sets layout">
  <p:cSld name="PNG sets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2"/>
          <p:cNvSpPr txBox="1"/>
          <p:nvPr>
            <p:ph idx="1" type="body"/>
          </p:nvPr>
        </p:nvSpPr>
        <p:spPr>
          <a:xfrm>
            <a:off x="242647" y="249362"/>
            <a:ext cx="8679898" cy="54318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62626"/>
              </a:buClr>
              <a:buSzPts val="4100"/>
              <a:buFont typeface="Arial"/>
              <a:buNone/>
              <a:defRPr b="0" i="0" sz="41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Icon sets layout">
  <p:cSld name="1_Icon sets layout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3"/>
          <p:cNvSpPr txBox="1"/>
          <p:nvPr>
            <p:ph idx="1" type="body"/>
          </p:nvPr>
        </p:nvSpPr>
        <p:spPr>
          <a:xfrm>
            <a:off x="242647" y="92609"/>
            <a:ext cx="8679898" cy="54318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62626"/>
              </a:buClr>
              <a:buSzPts val="4100"/>
              <a:buFont typeface="Arial"/>
              <a:buNone/>
              <a:defRPr b="0" i="0" sz="41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3"/>
          <p:cNvSpPr/>
          <p:nvPr/>
        </p:nvSpPr>
        <p:spPr>
          <a:xfrm>
            <a:off x="265508" y="848693"/>
            <a:ext cx="2670575" cy="4051921"/>
          </a:xfrm>
          <a:prstGeom prst="roundRect">
            <a:avLst>
              <a:gd fmla="val 3968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33"/>
          <p:cNvSpPr/>
          <p:nvPr/>
        </p:nvSpPr>
        <p:spPr>
          <a:xfrm>
            <a:off x="398950" y="1010625"/>
            <a:ext cx="115401" cy="3761400"/>
          </a:xfrm>
          <a:prstGeom prst="roundRect">
            <a:avLst>
              <a:gd fmla="val 50000" name="adj"/>
            </a:avLst>
          </a:prstGeom>
          <a:solidFill>
            <a:schemeClr val="lt1">
              <a:alpha val="40784"/>
            </a:scheme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33"/>
          <p:cNvSpPr/>
          <p:nvPr/>
        </p:nvSpPr>
        <p:spPr>
          <a:xfrm rot="5400000">
            <a:off x="2292883" y="957490"/>
            <a:ext cx="514387" cy="513861"/>
          </a:xfrm>
          <a:prstGeom prst="halfFrame">
            <a:avLst>
              <a:gd fmla="val 23728" name="adj1"/>
              <a:gd fmla="val 24642" name="adj2"/>
            </a:avLst>
          </a:prstGeom>
          <a:solidFill>
            <a:schemeClr val="lt1">
              <a:alpha val="22745"/>
            </a:scheme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33"/>
          <p:cNvSpPr txBox="1"/>
          <p:nvPr/>
        </p:nvSpPr>
        <p:spPr>
          <a:xfrm>
            <a:off x="533778" y="1227911"/>
            <a:ext cx="1674186" cy="39241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You can Resize without losing quality</a:t>
            </a:r>
            <a:endParaRPr b="1" sz="11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33"/>
          <p:cNvSpPr txBox="1"/>
          <p:nvPr/>
        </p:nvSpPr>
        <p:spPr>
          <a:xfrm>
            <a:off x="533778" y="1595597"/>
            <a:ext cx="1674186" cy="553998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You can Change Fill Color &amp;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Line Color</a:t>
            </a:r>
            <a:endParaRPr b="1" sz="11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p33"/>
          <p:cNvSpPr txBox="1"/>
          <p:nvPr/>
        </p:nvSpPr>
        <p:spPr>
          <a:xfrm>
            <a:off x="540922" y="4356329"/>
            <a:ext cx="1674000" cy="230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www.allppt.com</a:t>
            </a:r>
            <a:endParaRPr sz="11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33"/>
          <p:cNvSpPr txBox="1"/>
          <p:nvPr/>
        </p:nvSpPr>
        <p:spPr>
          <a:xfrm>
            <a:off x="540922" y="3337743"/>
            <a:ext cx="2037972" cy="1038746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FREE 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PPT TEMPLATES</a:t>
            </a:r>
            <a:endParaRPr sz="1100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ontents slide layout">
  <p:cSld name="11_Contents slide layout"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22.xml"/><Relationship Id="rId22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5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30.xml"/><Relationship Id="rId6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29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/Relationships>
</file>

<file path=ppt/slides/_rels/slide19.xml.rels><?xml version="1.0" encoding="UTF-8" standalone="yes"?><Relationships xmlns="http://schemas.openxmlformats.org/package/2006/relationships"><Relationship Id="rId11" Type="http://schemas.openxmlformats.org/officeDocument/2006/relationships/image" Target="../media/image11.png"/><Relationship Id="rId10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9.jpg"/><Relationship Id="rId4" Type="http://schemas.openxmlformats.org/officeDocument/2006/relationships/image" Target="../media/image13.jpg"/><Relationship Id="rId9" Type="http://schemas.openxmlformats.org/officeDocument/2006/relationships/image" Target="../media/image12.png"/><Relationship Id="rId5" Type="http://schemas.openxmlformats.org/officeDocument/2006/relationships/image" Target="../media/image16.jpg"/><Relationship Id="rId6" Type="http://schemas.openxmlformats.org/officeDocument/2006/relationships/image" Target="../media/image10.png"/><Relationship Id="rId7" Type="http://schemas.openxmlformats.org/officeDocument/2006/relationships/image" Target="../media/image6.png"/><Relationship Id="rId8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8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jpg"/><Relationship Id="rId4" Type="http://schemas.openxmlformats.org/officeDocument/2006/relationships/image" Target="../media/image8.jpg"/><Relationship Id="rId5" Type="http://schemas.openxmlformats.org/officeDocument/2006/relationships/image" Target="../media/image14.jpg"/><Relationship Id="rId6" Type="http://schemas.openxmlformats.org/officeDocument/2006/relationships/image" Target="../media/image19.jpg"/><Relationship Id="rId7" Type="http://schemas.openxmlformats.org/officeDocument/2006/relationships/image" Target="../media/image17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4" name="Google Shape;224;p35"/>
          <p:cNvGrpSpPr/>
          <p:nvPr/>
        </p:nvGrpSpPr>
        <p:grpSpPr>
          <a:xfrm>
            <a:off x="7823206" y="2337379"/>
            <a:ext cx="1009096" cy="1008478"/>
            <a:chOff x="1611825" y="1896250"/>
            <a:chExt cx="54200" cy="54175"/>
          </a:xfrm>
        </p:grpSpPr>
        <p:sp>
          <p:nvSpPr>
            <p:cNvPr id="225" name="Google Shape;225;p35"/>
            <p:cNvSpPr/>
            <p:nvPr/>
          </p:nvSpPr>
          <p:spPr>
            <a:xfrm>
              <a:off x="1613225" y="1897625"/>
              <a:ext cx="51400" cy="51425"/>
            </a:xfrm>
            <a:custGeom>
              <a:rect b="b" l="l" r="r" t="t"/>
              <a:pathLst>
                <a:path extrusionOk="0" h="2057" w="2056">
                  <a:moveTo>
                    <a:pt x="1014" y="1"/>
                  </a:moveTo>
                  <a:cubicBezTo>
                    <a:pt x="466" y="1"/>
                    <a:pt x="0" y="466"/>
                    <a:pt x="0" y="1015"/>
                  </a:cubicBezTo>
                  <a:cubicBezTo>
                    <a:pt x="0" y="1591"/>
                    <a:pt x="466" y="2056"/>
                    <a:pt x="1014" y="2056"/>
                  </a:cubicBezTo>
                  <a:cubicBezTo>
                    <a:pt x="1590" y="2056"/>
                    <a:pt x="2056" y="1591"/>
                    <a:pt x="2056" y="1015"/>
                  </a:cubicBezTo>
                  <a:cubicBezTo>
                    <a:pt x="2056" y="466"/>
                    <a:pt x="1590" y="1"/>
                    <a:pt x="1014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35"/>
            <p:cNvSpPr/>
            <p:nvPr/>
          </p:nvSpPr>
          <p:spPr>
            <a:xfrm>
              <a:off x="1611825" y="1896250"/>
              <a:ext cx="54200" cy="54175"/>
            </a:xfrm>
            <a:custGeom>
              <a:rect b="b" l="l" r="r" t="t"/>
              <a:pathLst>
                <a:path extrusionOk="0" h="2167" w="2168">
                  <a:moveTo>
                    <a:pt x="1070" y="111"/>
                  </a:moveTo>
                  <a:cubicBezTo>
                    <a:pt x="1355" y="111"/>
                    <a:pt x="1591" y="229"/>
                    <a:pt x="1765" y="403"/>
                  </a:cubicBezTo>
                  <a:cubicBezTo>
                    <a:pt x="1938" y="577"/>
                    <a:pt x="2049" y="806"/>
                    <a:pt x="2049" y="1070"/>
                  </a:cubicBezTo>
                  <a:cubicBezTo>
                    <a:pt x="2049" y="1361"/>
                    <a:pt x="1938" y="1590"/>
                    <a:pt x="1765" y="1764"/>
                  </a:cubicBezTo>
                  <a:cubicBezTo>
                    <a:pt x="1591" y="1938"/>
                    <a:pt x="1355" y="2056"/>
                    <a:pt x="1070" y="2056"/>
                  </a:cubicBezTo>
                  <a:cubicBezTo>
                    <a:pt x="806" y="2056"/>
                    <a:pt x="577" y="1938"/>
                    <a:pt x="403" y="1764"/>
                  </a:cubicBezTo>
                  <a:cubicBezTo>
                    <a:pt x="230" y="1590"/>
                    <a:pt x="112" y="1361"/>
                    <a:pt x="112" y="1070"/>
                  </a:cubicBezTo>
                  <a:cubicBezTo>
                    <a:pt x="112" y="806"/>
                    <a:pt x="230" y="577"/>
                    <a:pt x="403" y="403"/>
                  </a:cubicBezTo>
                  <a:cubicBezTo>
                    <a:pt x="577" y="229"/>
                    <a:pt x="806" y="111"/>
                    <a:pt x="1070" y="111"/>
                  </a:cubicBezTo>
                  <a:close/>
                  <a:moveTo>
                    <a:pt x="1070" y="0"/>
                  </a:moveTo>
                  <a:cubicBezTo>
                    <a:pt x="487" y="0"/>
                    <a:pt x="1" y="493"/>
                    <a:pt x="1" y="1070"/>
                  </a:cubicBezTo>
                  <a:cubicBezTo>
                    <a:pt x="1" y="1674"/>
                    <a:pt x="487" y="2167"/>
                    <a:pt x="1070" y="2167"/>
                  </a:cubicBezTo>
                  <a:cubicBezTo>
                    <a:pt x="1674" y="2167"/>
                    <a:pt x="2167" y="1674"/>
                    <a:pt x="2167" y="1070"/>
                  </a:cubicBezTo>
                  <a:cubicBezTo>
                    <a:pt x="2167" y="493"/>
                    <a:pt x="1674" y="0"/>
                    <a:pt x="1070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35"/>
            <p:cNvSpPr/>
            <p:nvPr/>
          </p:nvSpPr>
          <p:spPr>
            <a:xfrm>
              <a:off x="1618950" y="1903350"/>
              <a:ext cx="39775" cy="39975"/>
            </a:xfrm>
            <a:custGeom>
              <a:rect b="b" l="l" r="r" t="t"/>
              <a:pathLst>
                <a:path extrusionOk="0" h="1599" w="1591">
                  <a:moveTo>
                    <a:pt x="785" y="1"/>
                  </a:moveTo>
                  <a:cubicBezTo>
                    <a:pt x="348" y="1"/>
                    <a:pt x="0" y="348"/>
                    <a:pt x="0" y="786"/>
                  </a:cubicBezTo>
                  <a:cubicBezTo>
                    <a:pt x="0" y="1251"/>
                    <a:pt x="348" y="1598"/>
                    <a:pt x="785" y="1598"/>
                  </a:cubicBezTo>
                  <a:cubicBezTo>
                    <a:pt x="1243" y="1598"/>
                    <a:pt x="1591" y="1251"/>
                    <a:pt x="1591" y="786"/>
                  </a:cubicBezTo>
                  <a:cubicBezTo>
                    <a:pt x="1591" y="348"/>
                    <a:pt x="1243" y="1"/>
                    <a:pt x="785" y="1"/>
                  </a:cubicBezTo>
                  <a:close/>
                </a:path>
              </a:pathLst>
            </a:custGeom>
            <a:solidFill>
              <a:srgbClr val="E187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35"/>
            <p:cNvSpPr/>
            <p:nvPr/>
          </p:nvSpPr>
          <p:spPr>
            <a:xfrm>
              <a:off x="1620500" y="1904925"/>
              <a:ext cx="36850" cy="36825"/>
            </a:xfrm>
            <a:custGeom>
              <a:rect b="b" l="l" r="r" t="t"/>
              <a:pathLst>
                <a:path extrusionOk="0" h="1473" w="1474">
                  <a:moveTo>
                    <a:pt x="723" y="0"/>
                  </a:moveTo>
                  <a:cubicBezTo>
                    <a:pt x="313" y="0"/>
                    <a:pt x="1" y="320"/>
                    <a:pt x="1" y="723"/>
                  </a:cubicBezTo>
                  <a:cubicBezTo>
                    <a:pt x="1" y="1153"/>
                    <a:pt x="313" y="1473"/>
                    <a:pt x="723" y="1473"/>
                  </a:cubicBezTo>
                  <a:cubicBezTo>
                    <a:pt x="1154" y="1473"/>
                    <a:pt x="1473" y="1153"/>
                    <a:pt x="1473" y="723"/>
                  </a:cubicBezTo>
                  <a:cubicBezTo>
                    <a:pt x="1473" y="320"/>
                    <a:pt x="1154" y="0"/>
                    <a:pt x="723" y="0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35"/>
            <p:cNvSpPr/>
            <p:nvPr/>
          </p:nvSpPr>
          <p:spPr>
            <a:xfrm>
              <a:off x="1633000" y="1910475"/>
              <a:ext cx="13750" cy="22950"/>
            </a:xfrm>
            <a:custGeom>
              <a:rect b="b" l="l" r="r" t="t"/>
              <a:pathLst>
                <a:path extrusionOk="0" h="918" w="550">
                  <a:moveTo>
                    <a:pt x="251" y="230"/>
                  </a:moveTo>
                  <a:lnTo>
                    <a:pt x="251" y="376"/>
                  </a:lnTo>
                  <a:cubicBezTo>
                    <a:pt x="209" y="355"/>
                    <a:pt x="188" y="327"/>
                    <a:pt x="188" y="292"/>
                  </a:cubicBezTo>
                  <a:cubicBezTo>
                    <a:pt x="188" y="258"/>
                    <a:pt x="209" y="237"/>
                    <a:pt x="251" y="230"/>
                  </a:cubicBezTo>
                  <a:close/>
                  <a:moveTo>
                    <a:pt x="313" y="549"/>
                  </a:moveTo>
                  <a:cubicBezTo>
                    <a:pt x="348" y="563"/>
                    <a:pt x="362" y="591"/>
                    <a:pt x="362" y="626"/>
                  </a:cubicBezTo>
                  <a:cubicBezTo>
                    <a:pt x="362" y="660"/>
                    <a:pt x="348" y="681"/>
                    <a:pt x="313" y="688"/>
                  </a:cubicBezTo>
                  <a:lnTo>
                    <a:pt x="313" y="549"/>
                  </a:lnTo>
                  <a:close/>
                  <a:moveTo>
                    <a:pt x="251" y="1"/>
                  </a:moveTo>
                  <a:lnTo>
                    <a:pt x="251" y="84"/>
                  </a:lnTo>
                  <a:cubicBezTo>
                    <a:pt x="181" y="91"/>
                    <a:pt x="119" y="112"/>
                    <a:pt x="77" y="153"/>
                  </a:cubicBezTo>
                  <a:cubicBezTo>
                    <a:pt x="29" y="195"/>
                    <a:pt x="1" y="244"/>
                    <a:pt x="1" y="306"/>
                  </a:cubicBezTo>
                  <a:cubicBezTo>
                    <a:pt x="1" y="348"/>
                    <a:pt x="8" y="376"/>
                    <a:pt x="22" y="396"/>
                  </a:cubicBezTo>
                  <a:cubicBezTo>
                    <a:pt x="29" y="410"/>
                    <a:pt x="36" y="417"/>
                    <a:pt x="43" y="431"/>
                  </a:cubicBezTo>
                  <a:cubicBezTo>
                    <a:pt x="50" y="438"/>
                    <a:pt x="56" y="445"/>
                    <a:pt x="70" y="452"/>
                  </a:cubicBezTo>
                  <a:cubicBezTo>
                    <a:pt x="84" y="466"/>
                    <a:pt x="98" y="473"/>
                    <a:pt x="105" y="473"/>
                  </a:cubicBezTo>
                  <a:cubicBezTo>
                    <a:pt x="112" y="480"/>
                    <a:pt x="133" y="487"/>
                    <a:pt x="161" y="501"/>
                  </a:cubicBezTo>
                  <a:cubicBezTo>
                    <a:pt x="188" y="508"/>
                    <a:pt x="216" y="515"/>
                    <a:pt x="251" y="521"/>
                  </a:cubicBezTo>
                  <a:lnTo>
                    <a:pt x="251" y="688"/>
                  </a:lnTo>
                  <a:cubicBezTo>
                    <a:pt x="216" y="681"/>
                    <a:pt x="195" y="653"/>
                    <a:pt x="195" y="605"/>
                  </a:cubicBezTo>
                  <a:lnTo>
                    <a:pt x="1" y="605"/>
                  </a:lnTo>
                  <a:cubicBezTo>
                    <a:pt x="1" y="674"/>
                    <a:pt x="29" y="730"/>
                    <a:pt x="70" y="765"/>
                  </a:cubicBezTo>
                  <a:cubicBezTo>
                    <a:pt x="112" y="806"/>
                    <a:pt x="175" y="827"/>
                    <a:pt x="251" y="834"/>
                  </a:cubicBezTo>
                  <a:lnTo>
                    <a:pt x="251" y="917"/>
                  </a:lnTo>
                  <a:lnTo>
                    <a:pt x="313" y="917"/>
                  </a:lnTo>
                  <a:lnTo>
                    <a:pt x="313" y="834"/>
                  </a:lnTo>
                  <a:cubicBezTo>
                    <a:pt x="383" y="827"/>
                    <a:pt x="438" y="799"/>
                    <a:pt x="487" y="758"/>
                  </a:cubicBezTo>
                  <a:cubicBezTo>
                    <a:pt x="529" y="716"/>
                    <a:pt x="549" y="667"/>
                    <a:pt x="549" y="605"/>
                  </a:cubicBezTo>
                  <a:cubicBezTo>
                    <a:pt x="549" y="528"/>
                    <a:pt x="515" y="473"/>
                    <a:pt x="452" y="438"/>
                  </a:cubicBezTo>
                  <a:cubicBezTo>
                    <a:pt x="424" y="431"/>
                    <a:pt x="383" y="417"/>
                    <a:pt x="313" y="396"/>
                  </a:cubicBezTo>
                  <a:lnTo>
                    <a:pt x="313" y="230"/>
                  </a:lnTo>
                  <a:cubicBezTo>
                    <a:pt x="348" y="244"/>
                    <a:pt x="362" y="271"/>
                    <a:pt x="369" y="306"/>
                  </a:cubicBezTo>
                  <a:lnTo>
                    <a:pt x="549" y="306"/>
                  </a:lnTo>
                  <a:cubicBezTo>
                    <a:pt x="549" y="237"/>
                    <a:pt x="529" y="181"/>
                    <a:pt x="487" y="147"/>
                  </a:cubicBezTo>
                  <a:cubicBezTo>
                    <a:pt x="445" y="112"/>
                    <a:pt x="383" y="91"/>
                    <a:pt x="313" y="84"/>
                  </a:cubicBezTo>
                  <a:lnTo>
                    <a:pt x="3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0" name="Google Shape;230;p3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zh-TW"/>
              <a:t>Currency Identifier</a:t>
            </a:r>
            <a:endParaRPr sz="4200"/>
          </a:p>
        </p:txBody>
      </p:sp>
      <p:sp>
        <p:nvSpPr>
          <p:cNvPr id="231" name="Google Shape;231;p3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zh-TW"/>
              <a:t>貨幣幣值辨識系統</a:t>
            </a:r>
            <a:endParaRPr b="1"/>
          </a:p>
        </p:txBody>
      </p:sp>
      <p:grpSp>
        <p:nvGrpSpPr>
          <p:cNvPr id="232" name="Google Shape;232;p35"/>
          <p:cNvGrpSpPr/>
          <p:nvPr/>
        </p:nvGrpSpPr>
        <p:grpSpPr>
          <a:xfrm>
            <a:off x="888155" y="3743512"/>
            <a:ext cx="7368374" cy="1614621"/>
            <a:chOff x="3869350" y="1865175"/>
            <a:chExt cx="815275" cy="178650"/>
          </a:xfrm>
        </p:grpSpPr>
        <p:sp>
          <p:nvSpPr>
            <p:cNvPr id="233" name="Google Shape;233;p35"/>
            <p:cNvSpPr/>
            <p:nvPr/>
          </p:nvSpPr>
          <p:spPr>
            <a:xfrm>
              <a:off x="3869350" y="2012725"/>
              <a:ext cx="130225" cy="31100"/>
            </a:xfrm>
            <a:custGeom>
              <a:rect b="b" l="l" r="r" t="t"/>
              <a:pathLst>
                <a:path extrusionOk="0" h="1244" w="5209">
                  <a:moveTo>
                    <a:pt x="2605" y="1"/>
                  </a:moveTo>
                  <a:cubicBezTo>
                    <a:pt x="1188" y="1"/>
                    <a:pt x="1" y="285"/>
                    <a:pt x="1" y="633"/>
                  </a:cubicBezTo>
                  <a:cubicBezTo>
                    <a:pt x="1" y="980"/>
                    <a:pt x="1188" y="1244"/>
                    <a:pt x="2605" y="1244"/>
                  </a:cubicBezTo>
                  <a:cubicBezTo>
                    <a:pt x="4049" y="1244"/>
                    <a:pt x="5209" y="980"/>
                    <a:pt x="5209" y="633"/>
                  </a:cubicBezTo>
                  <a:cubicBezTo>
                    <a:pt x="5209" y="285"/>
                    <a:pt x="4049" y="1"/>
                    <a:pt x="2605" y="1"/>
                  </a:cubicBezTo>
                  <a:close/>
                </a:path>
              </a:pathLst>
            </a:custGeom>
            <a:solidFill>
              <a:srgbClr val="F0F1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35"/>
            <p:cNvSpPr/>
            <p:nvPr/>
          </p:nvSpPr>
          <p:spPr>
            <a:xfrm>
              <a:off x="3882375" y="2012725"/>
              <a:ext cx="104875" cy="20875"/>
            </a:xfrm>
            <a:custGeom>
              <a:rect b="b" l="l" r="r" t="t"/>
              <a:pathLst>
                <a:path extrusionOk="0" h="835" w="4195">
                  <a:moveTo>
                    <a:pt x="1" y="1"/>
                  </a:moveTo>
                  <a:lnTo>
                    <a:pt x="1" y="487"/>
                  </a:lnTo>
                  <a:cubicBezTo>
                    <a:pt x="1" y="695"/>
                    <a:pt x="924" y="834"/>
                    <a:pt x="2084" y="834"/>
                  </a:cubicBezTo>
                  <a:cubicBezTo>
                    <a:pt x="3237" y="834"/>
                    <a:pt x="4195" y="695"/>
                    <a:pt x="4195" y="487"/>
                  </a:cubicBezTo>
                  <a:lnTo>
                    <a:pt x="4195" y="1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35"/>
            <p:cNvSpPr/>
            <p:nvPr/>
          </p:nvSpPr>
          <p:spPr>
            <a:xfrm>
              <a:off x="3882375" y="2012725"/>
              <a:ext cx="104875" cy="10800"/>
            </a:xfrm>
            <a:custGeom>
              <a:rect b="b" l="l" r="r" t="t"/>
              <a:pathLst>
                <a:path extrusionOk="0" h="432" w="4195">
                  <a:moveTo>
                    <a:pt x="1" y="1"/>
                  </a:moveTo>
                  <a:lnTo>
                    <a:pt x="1" y="112"/>
                  </a:lnTo>
                  <a:cubicBezTo>
                    <a:pt x="202" y="285"/>
                    <a:pt x="1042" y="431"/>
                    <a:pt x="2084" y="431"/>
                  </a:cubicBezTo>
                  <a:cubicBezTo>
                    <a:pt x="3126" y="431"/>
                    <a:pt x="3994" y="285"/>
                    <a:pt x="4195" y="112"/>
                  </a:cubicBezTo>
                  <a:lnTo>
                    <a:pt x="41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35"/>
            <p:cNvSpPr/>
            <p:nvPr/>
          </p:nvSpPr>
          <p:spPr>
            <a:xfrm>
              <a:off x="3882375" y="2004750"/>
              <a:ext cx="104875" cy="16675"/>
            </a:xfrm>
            <a:custGeom>
              <a:rect b="b" l="l" r="r" t="t"/>
              <a:pathLst>
                <a:path extrusionOk="0" h="667" w="4195">
                  <a:moveTo>
                    <a:pt x="2084" y="0"/>
                  </a:moveTo>
                  <a:cubicBezTo>
                    <a:pt x="924" y="0"/>
                    <a:pt x="1" y="146"/>
                    <a:pt x="1" y="320"/>
                  </a:cubicBezTo>
                  <a:cubicBezTo>
                    <a:pt x="1" y="521"/>
                    <a:pt x="924" y="667"/>
                    <a:pt x="2084" y="667"/>
                  </a:cubicBezTo>
                  <a:cubicBezTo>
                    <a:pt x="3237" y="667"/>
                    <a:pt x="4195" y="521"/>
                    <a:pt x="4195" y="320"/>
                  </a:cubicBezTo>
                  <a:cubicBezTo>
                    <a:pt x="4195" y="146"/>
                    <a:pt x="3237" y="0"/>
                    <a:pt x="2084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35"/>
            <p:cNvSpPr/>
            <p:nvPr/>
          </p:nvSpPr>
          <p:spPr>
            <a:xfrm>
              <a:off x="3880825" y="2003175"/>
              <a:ext cx="107825" cy="19650"/>
            </a:xfrm>
            <a:custGeom>
              <a:rect b="b" l="l" r="r" t="t"/>
              <a:pathLst>
                <a:path extrusionOk="0" h="786" w="4313">
                  <a:moveTo>
                    <a:pt x="2146" y="119"/>
                  </a:moveTo>
                  <a:cubicBezTo>
                    <a:pt x="2722" y="119"/>
                    <a:pt x="3243" y="147"/>
                    <a:pt x="3618" y="209"/>
                  </a:cubicBezTo>
                  <a:cubicBezTo>
                    <a:pt x="3819" y="237"/>
                    <a:pt x="3965" y="265"/>
                    <a:pt x="4056" y="320"/>
                  </a:cubicBezTo>
                  <a:cubicBezTo>
                    <a:pt x="4111" y="320"/>
                    <a:pt x="4139" y="348"/>
                    <a:pt x="4167" y="383"/>
                  </a:cubicBezTo>
                  <a:lnTo>
                    <a:pt x="4201" y="383"/>
                  </a:lnTo>
                  <a:cubicBezTo>
                    <a:pt x="4201" y="383"/>
                    <a:pt x="4167" y="411"/>
                    <a:pt x="4139" y="438"/>
                  </a:cubicBezTo>
                  <a:cubicBezTo>
                    <a:pt x="4111" y="466"/>
                    <a:pt x="4028" y="494"/>
                    <a:pt x="3882" y="522"/>
                  </a:cubicBezTo>
                  <a:cubicBezTo>
                    <a:pt x="3535" y="612"/>
                    <a:pt x="2896" y="667"/>
                    <a:pt x="2146" y="667"/>
                  </a:cubicBezTo>
                  <a:cubicBezTo>
                    <a:pt x="1563" y="667"/>
                    <a:pt x="1042" y="640"/>
                    <a:pt x="695" y="584"/>
                  </a:cubicBezTo>
                  <a:cubicBezTo>
                    <a:pt x="493" y="556"/>
                    <a:pt x="347" y="494"/>
                    <a:pt x="236" y="466"/>
                  </a:cubicBezTo>
                  <a:cubicBezTo>
                    <a:pt x="209" y="438"/>
                    <a:pt x="174" y="438"/>
                    <a:pt x="146" y="411"/>
                  </a:cubicBezTo>
                  <a:lnTo>
                    <a:pt x="118" y="383"/>
                  </a:lnTo>
                  <a:lnTo>
                    <a:pt x="146" y="348"/>
                  </a:lnTo>
                  <a:cubicBezTo>
                    <a:pt x="209" y="320"/>
                    <a:pt x="292" y="292"/>
                    <a:pt x="410" y="265"/>
                  </a:cubicBezTo>
                  <a:cubicBezTo>
                    <a:pt x="785" y="174"/>
                    <a:pt x="1424" y="119"/>
                    <a:pt x="2146" y="119"/>
                  </a:cubicBezTo>
                  <a:close/>
                  <a:moveTo>
                    <a:pt x="2146" y="1"/>
                  </a:moveTo>
                  <a:cubicBezTo>
                    <a:pt x="1563" y="1"/>
                    <a:pt x="1042" y="36"/>
                    <a:pt x="667" y="91"/>
                  </a:cubicBezTo>
                  <a:cubicBezTo>
                    <a:pt x="465" y="119"/>
                    <a:pt x="320" y="174"/>
                    <a:pt x="209" y="209"/>
                  </a:cubicBezTo>
                  <a:cubicBezTo>
                    <a:pt x="146" y="237"/>
                    <a:pt x="118" y="265"/>
                    <a:pt x="63" y="265"/>
                  </a:cubicBezTo>
                  <a:cubicBezTo>
                    <a:pt x="63" y="292"/>
                    <a:pt x="35" y="292"/>
                    <a:pt x="35" y="320"/>
                  </a:cubicBezTo>
                  <a:cubicBezTo>
                    <a:pt x="0" y="348"/>
                    <a:pt x="0" y="383"/>
                    <a:pt x="0" y="383"/>
                  </a:cubicBezTo>
                  <a:cubicBezTo>
                    <a:pt x="0" y="411"/>
                    <a:pt x="0" y="438"/>
                    <a:pt x="35" y="466"/>
                  </a:cubicBezTo>
                  <a:cubicBezTo>
                    <a:pt x="63" y="494"/>
                    <a:pt x="90" y="522"/>
                    <a:pt x="118" y="522"/>
                  </a:cubicBezTo>
                  <a:cubicBezTo>
                    <a:pt x="209" y="584"/>
                    <a:pt x="292" y="612"/>
                    <a:pt x="438" y="640"/>
                  </a:cubicBezTo>
                  <a:cubicBezTo>
                    <a:pt x="813" y="730"/>
                    <a:pt x="1452" y="785"/>
                    <a:pt x="2146" y="785"/>
                  </a:cubicBezTo>
                  <a:cubicBezTo>
                    <a:pt x="2722" y="785"/>
                    <a:pt x="3271" y="758"/>
                    <a:pt x="3646" y="695"/>
                  </a:cubicBezTo>
                  <a:cubicBezTo>
                    <a:pt x="3819" y="640"/>
                    <a:pt x="3993" y="612"/>
                    <a:pt x="4111" y="584"/>
                  </a:cubicBezTo>
                  <a:cubicBezTo>
                    <a:pt x="4167" y="556"/>
                    <a:pt x="4201" y="522"/>
                    <a:pt x="4229" y="494"/>
                  </a:cubicBezTo>
                  <a:cubicBezTo>
                    <a:pt x="4257" y="494"/>
                    <a:pt x="4257" y="466"/>
                    <a:pt x="4285" y="466"/>
                  </a:cubicBezTo>
                  <a:cubicBezTo>
                    <a:pt x="4285" y="438"/>
                    <a:pt x="4312" y="411"/>
                    <a:pt x="4312" y="383"/>
                  </a:cubicBezTo>
                  <a:cubicBezTo>
                    <a:pt x="4312" y="383"/>
                    <a:pt x="4285" y="348"/>
                    <a:pt x="4285" y="320"/>
                  </a:cubicBezTo>
                  <a:cubicBezTo>
                    <a:pt x="4257" y="292"/>
                    <a:pt x="4229" y="265"/>
                    <a:pt x="4201" y="237"/>
                  </a:cubicBezTo>
                  <a:cubicBezTo>
                    <a:pt x="4111" y="209"/>
                    <a:pt x="4028" y="174"/>
                    <a:pt x="3882" y="147"/>
                  </a:cubicBezTo>
                  <a:cubicBezTo>
                    <a:pt x="3507" y="63"/>
                    <a:pt x="2868" y="1"/>
                    <a:pt x="2146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35"/>
            <p:cNvSpPr/>
            <p:nvPr/>
          </p:nvSpPr>
          <p:spPr>
            <a:xfrm>
              <a:off x="3885150" y="2011875"/>
              <a:ext cx="2300" cy="23975"/>
            </a:xfrm>
            <a:custGeom>
              <a:rect b="b" l="l" r="r" t="t"/>
              <a:pathLst>
                <a:path extrusionOk="0" h="959" w="92">
                  <a:moveTo>
                    <a:pt x="1" y="0"/>
                  </a:moveTo>
                  <a:lnTo>
                    <a:pt x="1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35"/>
            <p:cNvSpPr/>
            <p:nvPr/>
          </p:nvSpPr>
          <p:spPr>
            <a:xfrm>
              <a:off x="3883775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35"/>
            <p:cNvSpPr/>
            <p:nvPr/>
          </p:nvSpPr>
          <p:spPr>
            <a:xfrm>
              <a:off x="3890375" y="2011875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8"/>
                  </a:lnTo>
                  <a:lnTo>
                    <a:pt x="83" y="958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35"/>
            <p:cNvSpPr/>
            <p:nvPr/>
          </p:nvSpPr>
          <p:spPr>
            <a:xfrm>
              <a:off x="3888800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p35"/>
            <p:cNvSpPr/>
            <p:nvPr/>
          </p:nvSpPr>
          <p:spPr>
            <a:xfrm>
              <a:off x="3896100" y="2011875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p35"/>
            <p:cNvSpPr/>
            <p:nvPr/>
          </p:nvSpPr>
          <p:spPr>
            <a:xfrm>
              <a:off x="3894700" y="2010475"/>
              <a:ext cx="5075" cy="26750"/>
            </a:xfrm>
            <a:custGeom>
              <a:rect b="b" l="l" r="r" t="t"/>
              <a:pathLst>
                <a:path extrusionOk="0" h="1070" w="203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35"/>
            <p:cNvSpPr/>
            <p:nvPr/>
          </p:nvSpPr>
          <p:spPr>
            <a:xfrm>
              <a:off x="3901125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1" y="0"/>
                  </a:moveTo>
                  <a:lnTo>
                    <a:pt x="1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35"/>
            <p:cNvSpPr/>
            <p:nvPr/>
          </p:nvSpPr>
          <p:spPr>
            <a:xfrm>
              <a:off x="3899750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1" y="1070"/>
                  </a:lnTo>
                  <a:lnTo>
                    <a:pt x="201" y="1014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35"/>
            <p:cNvSpPr/>
            <p:nvPr/>
          </p:nvSpPr>
          <p:spPr>
            <a:xfrm>
              <a:off x="3906850" y="2011875"/>
              <a:ext cx="2300" cy="23975"/>
            </a:xfrm>
            <a:custGeom>
              <a:rect b="b" l="l" r="r" t="t"/>
              <a:pathLst>
                <a:path extrusionOk="0" h="959" w="92">
                  <a:moveTo>
                    <a:pt x="1" y="0"/>
                  </a:moveTo>
                  <a:lnTo>
                    <a:pt x="1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35"/>
            <p:cNvSpPr/>
            <p:nvPr/>
          </p:nvSpPr>
          <p:spPr>
            <a:xfrm>
              <a:off x="3905475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35"/>
            <p:cNvSpPr/>
            <p:nvPr/>
          </p:nvSpPr>
          <p:spPr>
            <a:xfrm>
              <a:off x="3912075" y="2011875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8"/>
                  </a:lnTo>
                  <a:lnTo>
                    <a:pt x="83" y="958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35"/>
            <p:cNvSpPr/>
            <p:nvPr/>
          </p:nvSpPr>
          <p:spPr>
            <a:xfrm>
              <a:off x="3910500" y="2010475"/>
              <a:ext cx="5075" cy="26750"/>
            </a:xfrm>
            <a:custGeom>
              <a:rect b="b" l="l" r="r" t="t"/>
              <a:pathLst>
                <a:path extrusionOk="0" h="1070" w="203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35"/>
            <p:cNvSpPr/>
            <p:nvPr/>
          </p:nvSpPr>
          <p:spPr>
            <a:xfrm>
              <a:off x="3917100" y="2011875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1" y="0"/>
                  </a:moveTo>
                  <a:lnTo>
                    <a:pt x="1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35"/>
            <p:cNvSpPr/>
            <p:nvPr/>
          </p:nvSpPr>
          <p:spPr>
            <a:xfrm>
              <a:off x="3915550" y="2010475"/>
              <a:ext cx="5225" cy="26750"/>
            </a:xfrm>
            <a:custGeom>
              <a:rect b="b" l="l" r="r" t="t"/>
              <a:pathLst>
                <a:path extrusionOk="0" h="1070" w="209">
                  <a:moveTo>
                    <a:pt x="0" y="0"/>
                  </a:moveTo>
                  <a:lnTo>
                    <a:pt x="0" y="1070"/>
                  </a:lnTo>
                  <a:lnTo>
                    <a:pt x="208" y="1070"/>
                  </a:lnTo>
                  <a:lnTo>
                    <a:pt x="208" y="1014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35"/>
            <p:cNvSpPr/>
            <p:nvPr/>
          </p:nvSpPr>
          <p:spPr>
            <a:xfrm>
              <a:off x="3922825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1" y="0"/>
                  </a:moveTo>
                  <a:lnTo>
                    <a:pt x="1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35"/>
            <p:cNvSpPr/>
            <p:nvPr/>
          </p:nvSpPr>
          <p:spPr>
            <a:xfrm>
              <a:off x="3921450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35"/>
            <p:cNvSpPr/>
            <p:nvPr/>
          </p:nvSpPr>
          <p:spPr>
            <a:xfrm>
              <a:off x="3927875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8"/>
                  </a:lnTo>
                  <a:lnTo>
                    <a:pt x="90" y="958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35"/>
            <p:cNvSpPr/>
            <p:nvPr/>
          </p:nvSpPr>
          <p:spPr>
            <a:xfrm>
              <a:off x="3926475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35"/>
            <p:cNvSpPr/>
            <p:nvPr/>
          </p:nvSpPr>
          <p:spPr>
            <a:xfrm>
              <a:off x="3933775" y="2011875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8"/>
                  </a:lnTo>
                  <a:lnTo>
                    <a:pt x="83" y="958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35"/>
            <p:cNvSpPr/>
            <p:nvPr/>
          </p:nvSpPr>
          <p:spPr>
            <a:xfrm>
              <a:off x="3932200" y="2010475"/>
              <a:ext cx="5075" cy="26750"/>
            </a:xfrm>
            <a:custGeom>
              <a:rect b="b" l="l" r="r" t="t"/>
              <a:pathLst>
                <a:path extrusionOk="0" h="1070" w="203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35"/>
            <p:cNvSpPr/>
            <p:nvPr/>
          </p:nvSpPr>
          <p:spPr>
            <a:xfrm>
              <a:off x="3938800" y="2011875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1" y="0"/>
                  </a:moveTo>
                  <a:lnTo>
                    <a:pt x="1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35"/>
            <p:cNvSpPr/>
            <p:nvPr/>
          </p:nvSpPr>
          <p:spPr>
            <a:xfrm>
              <a:off x="3937250" y="2010475"/>
              <a:ext cx="5225" cy="26750"/>
            </a:xfrm>
            <a:custGeom>
              <a:rect b="b" l="l" r="r" t="t"/>
              <a:pathLst>
                <a:path extrusionOk="0" h="1070" w="209">
                  <a:moveTo>
                    <a:pt x="0" y="0"/>
                  </a:moveTo>
                  <a:lnTo>
                    <a:pt x="0" y="1070"/>
                  </a:lnTo>
                  <a:lnTo>
                    <a:pt x="208" y="1070"/>
                  </a:lnTo>
                  <a:lnTo>
                    <a:pt x="208" y="1014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35"/>
            <p:cNvSpPr/>
            <p:nvPr/>
          </p:nvSpPr>
          <p:spPr>
            <a:xfrm>
              <a:off x="3944525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1" y="0"/>
                  </a:moveTo>
                  <a:lnTo>
                    <a:pt x="1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35"/>
            <p:cNvSpPr/>
            <p:nvPr/>
          </p:nvSpPr>
          <p:spPr>
            <a:xfrm>
              <a:off x="3943150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35"/>
            <p:cNvSpPr/>
            <p:nvPr/>
          </p:nvSpPr>
          <p:spPr>
            <a:xfrm>
              <a:off x="3949575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8"/>
                  </a:lnTo>
                  <a:lnTo>
                    <a:pt x="90" y="958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35"/>
            <p:cNvSpPr/>
            <p:nvPr/>
          </p:nvSpPr>
          <p:spPr>
            <a:xfrm>
              <a:off x="3948175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35"/>
            <p:cNvSpPr/>
            <p:nvPr/>
          </p:nvSpPr>
          <p:spPr>
            <a:xfrm>
              <a:off x="3955475" y="2011875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8"/>
                  </a:lnTo>
                  <a:lnTo>
                    <a:pt x="83" y="958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35"/>
            <p:cNvSpPr/>
            <p:nvPr/>
          </p:nvSpPr>
          <p:spPr>
            <a:xfrm>
              <a:off x="3953900" y="2010475"/>
              <a:ext cx="5075" cy="26750"/>
            </a:xfrm>
            <a:custGeom>
              <a:rect b="b" l="l" r="r" t="t"/>
              <a:pathLst>
                <a:path extrusionOk="0" h="1070" w="203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35"/>
            <p:cNvSpPr/>
            <p:nvPr/>
          </p:nvSpPr>
          <p:spPr>
            <a:xfrm>
              <a:off x="3960500" y="2011875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1" y="0"/>
                  </a:moveTo>
                  <a:lnTo>
                    <a:pt x="1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35"/>
            <p:cNvSpPr/>
            <p:nvPr/>
          </p:nvSpPr>
          <p:spPr>
            <a:xfrm>
              <a:off x="3958950" y="2010475"/>
              <a:ext cx="5225" cy="26750"/>
            </a:xfrm>
            <a:custGeom>
              <a:rect b="b" l="l" r="r" t="t"/>
              <a:pathLst>
                <a:path extrusionOk="0" h="1070" w="209">
                  <a:moveTo>
                    <a:pt x="0" y="0"/>
                  </a:moveTo>
                  <a:lnTo>
                    <a:pt x="0" y="1070"/>
                  </a:lnTo>
                  <a:lnTo>
                    <a:pt x="208" y="1070"/>
                  </a:lnTo>
                  <a:lnTo>
                    <a:pt x="208" y="1014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35"/>
            <p:cNvSpPr/>
            <p:nvPr/>
          </p:nvSpPr>
          <p:spPr>
            <a:xfrm>
              <a:off x="3966225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1" y="0"/>
                  </a:moveTo>
                  <a:lnTo>
                    <a:pt x="1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35"/>
            <p:cNvSpPr/>
            <p:nvPr/>
          </p:nvSpPr>
          <p:spPr>
            <a:xfrm>
              <a:off x="3964850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35"/>
            <p:cNvSpPr/>
            <p:nvPr/>
          </p:nvSpPr>
          <p:spPr>
            <a:xfrm>
              <a:off x="3971275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8"/>
                  </a:lnTo>
                  <a:lnTo>
                    <a:pt x="90" y="958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35"/>
            <p:cNvSpPr/>
            <p:nvPr/>
          </p:nvSpPr>
          <p:spPr>
            <a:xfrm>
              <a:off x="3969875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35"/>
            <p:cNvSpPr/>
            <p:nvPr/>
          </p:nvSpPr>
          <p:spPr>
            <a:xfrm>
              <a:off x="3977175" y="2011875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35"/>
            <p:cNvSpPr/>
            <p:nvPr/>
          </p:nvSpPr>
          <p:spPr>
            <a:xfrm>
              <a:off x="3975600" y="2010475"/>
              <a:ext cx="5075" cy="26750"/>
            </a:xfrm>
            <a:custGeom>
              <a:rect b="b" l="l" r="r" t="t"/>
              <a:pathLst>
                <a:path extrusionOk="0" h="1070" w="203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35"/>
            <p:cNvSpPr/>
            <p:nvPr/>
          </p:nvSpPr>
          <p:spPr>
            <a:xfrm>
              <a:off x="3982200" y="2011875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1" y="0"/>
                  </a:moveTo>
                  <a:lnTo>
                    <a:pt x="1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35"/>
            <p:cNvSpPr/>
            <p:nvPr/>
          </p:nvSpPr>
          <p:spPr>
            <a:xfrm>
              <a:off x="3980650" y="2010475"/>
              <a:ext cx="5225" cy="26750"/>
            </a:xfrm>
            <a:custGeom>
              <a:rect b="b" l="l" r="r" t="t"/>
              <a:pathLst>
                <a:path extrusionOk="0" h="1070" w="209">
                  <a:moveTo>
                    <a:pt x="0" y="0"/>
                  </a:moveTo>
                  <a:lnTo>
                    <a:pt x="0" y="1070"/>
                  </a:lnTo>
                  <a:lnTo>
                    <a:pt x="208" y="1070"/>
                  </a:lnTo>
                  <a:lnTo>
                    <a:pt x="208" y="1014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35"/>
            <p:cNvSpPr/>
            <p:nvPr/>
          </p:nvSpPr>
          <p:spPr>
            <a:xfrm>
              <a:off x="3896100" y="2006825"/>
              <a:ext cx="76750" cy="11650"/>
            </a:xfrm>
            <a:custGeom>
              <a:rect b="b" l="l" r="r" t="t"/>
              <a:pathLst>
                <a:path extrusionOk="0" h="466" w="3070">
                  <a:moveTo>
                    <a:pt x="1535" y="1"/>
                  </a:moveTo>
                  <a:cubicBezTo>
                    <a:pt x="695" y="1"/>
                    <a:pt x="0" y="119"/>
                    <a:pt x="0" y="237"/>
                  </a:cubicBezTo>
                  <a:cubicBezTo>
                    <a:pt x="0" y="376"/>
                    <a:pt x="695" y="466"/>
                    <a:pt x="1535" y="466"/>
                  </a:cubicBezTo>
                  <a:cubicBezTo>
                    <a:pt x="2403" y="466"/>
                    <a:pt x="3070" y="376"/>
                    <a:pt x="3070" y="237"/>
                  </a:cubicBezTo>
                  <a:cubicBezTo>
                    <a:pt x="3070" y="119"/>
                    <a:pt x="2403" y="1"/>
                    <a:pt x="1535" y="1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35"/>
            <p:cNvSpPr/>
            <p:nvPr/>
          </p:nvSpPr>
          <p:spPr>
            <a:xfrm>
              <a:off x="3882375" y="1993125"/>
              <a:ext cx="104875" cy="21025"/>
            </a:xfrm>
            <a:custGeom>
              <a:rect b="b" l="l" r="r" t="t"/>
              <a:pathLst>
                <a:path extrusionOk="0" h="841" w="4195">
                  <a:moveTo>
                    <a:pt x="1" y="0"/>
                  </a:moveTo>
                  <a:lnTo>
                    <a:pt x="1" y="493"/>
                  </a:lnTo>
                  <a:cubicBezTo>
                    <a:pt x="1" y="667"/>
                    <a:pt x="924" y="840"/>
                    <a:pt x="2084" y="840"/>
                  </a:cubicBezTo>
                  <a:cubicBezTo>
                    <a:pt x="3237" y="840"/>
                    <a:pt x="4195" y="667"/>
                    <a:pt x="4195" y="493"/>
                  </a:cubicBezTo>
                  <a:lnTo>
                    <a:pt x="4195" y="0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35"/>
            <p:cNvSpPr/>
            <p:nvPr/>
          </p:nvSpPr>
          <p:spPr>
            <a:xfrm>
              <a:off x="3882375" y="1993125"/>
              <a:ext cx="104875" cy="10075"/>
            </a:xfrm>
            <a:custGeom>
              <a:rect b="b" l="l" r="r" t="t"/>
              <a:pathLst>
                <a:path extrusionOk="0" h="403" w="4195">
                  <a:moveTo>
                    <a:pt x="1" y="0"/>
                  </a:moveTo>
                  <a:lnTo>
                    <a:pt x="1" y="118"/>
                  </a:lnTo>
                  <a:cubicBezTo>
                    <a:pt x="202" y="292"/>
                    <a:pt x="1042" y="403"/>
                    <a:pt x="2084" y="403"/>
                  </a:cubicBezTo>
                  <a:cubicBezTo>
                    <a:pt x="3126" y="403"/>
                    <a:pt x="3994" y="292"/>
                    <a:pt x="4195" y="118"/>
                  </a:cubicBezTo>
                  <a:lnTo>
                    <a:pt x="41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35"/>
            <p:cNvSpPr/>
            <p:nvPr/>
          </p:nvSpPr>
          <p:spPr>
            <a:xfrm>
              <a:off x="3882375" y="1985125"/>
              <a:ext cx="104875" cy="16700"/>
            </a:xfrm>
            <a:custGeom>
              <a:rect b="b" l="l" r="r" t="t"/>
              <a:pathLst>
                <a:path extrusionOk="0" h="668" w="4195">
                  <a:moveTo>
                    <a:pt x="2084" y="1"/>
                  </a:moveTo>
                  <a:cubicBezTo>
                    <a:pt x="924" y="1"/>
                    <a:pt x="1" y="146"/>
                    <a:pt x="1" y="320"/>
                  </a:cubicBezTo>
                  <a:cubicBezTo>
                    <a:pt x="1" y="521"/>
                    <a:pt x="924" y="667"/>
                    <a:pt x="2084" y="667"/>
                  </a:cubicBezTo>
                  <a:cubicBezTo>
                    <a:pt x="3237" y="667"/>
                    <a:pt x="4195" y="521"/>
                    <a:pt x="4195" y="320"/>
                  </a:cubicBezTo>
                  <a:cubicBezTo>
                    <a:pt x="4195" y="146"/>
                    <a:pt x="3237" y="1"/>
                    <a:pt x="2084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p35"/>
            <p:cNvSpPr/>
            <p:nvPr/>
          </p:nvSpPr>
          <p:spPr>
            <a:xfrm>
              <a:off x="3880825" y="1983750"/>
              <a:ext cx="107825" cy="19450"/>
            </a:xfrm>
            <a:custGeom>
              <a:rect b="b" l="l" r="r" t="t"/>
              <a:pathLst>
                <a:path extrusionOk="0" h="778" w="4313">
                  <a:moveTo>
                    <a:pt x="2146" y="118"/>
                  </a:moveTo>
                  <a:cubicBezTo>
                    <a:pt x="2722" y="118"/>
                    <a:pt x="3243" y="146"/>
                    <a:pt x="3618" y="201"/>
                  </a:cubicBezTo>
                  <a:cubicBezTo>
                    <a:pt x="3819" y="229"/>
                    <a:pt x="3965" y="257"/>
                    <a:pt x="4056" y="292"/>
                  </a:cubicBezTo>
                  <a:cubicBezTo>
                    <a:pt x="4111" y="320"/>
                    <a:pt x="4139" y="347"/>
                    <a:pt x="4167" y="347"/>
                  </a:cubicBezTo>
                  <a:lnTo>
                    <a:pt x="4201" y="375"/>
                  </a:lnTo>
                  <a:cubicBezTo>
                    <a:pt x="4201" y="375"/>
                    <a:pt x="4167" y="403"/>
                    <a:pt x="4139" y="403"/>
                  </a:cubicBezTo>
                  <a:cubicBezTo>
                    <a:pt x="4111" y="431"/>
                    <a:pt x="4028" y="493"/>
                    <a:pt x="3882" y="521"/>
                  </a:cubicBezTo>
                  <a:cubicBezTo>
                    <a:pt x="3535" y="604"/>
                    <a:pt x="2896" y="667"/>
                    <a:pt x="2146" y="667"/>
                  </a:cubicBezTo>
                  <a:cubicBezTo>
                    <a:pt x="1563" y="667"/>
                    <a:pt x="1042" y="604"/>
                    <a:pt x="695" y="549"/>
                  </a:cubicBezTo>
                  <a:cubicBezTo>
                    <a:pt x="493" y="521"/>
                    <a:pt x="347" y="493"/>
                    <a:pt x="236" y="465"/>
                  </a:cubicBezTo>
                  <a:cubicBezTo>
                    <a:pt x="209" y="431"/>
                    <a:pt x="174" y="403"/>
                    <a:pt x="146" y="403"/>
                  </a:cubicBezTo>
                  <a:lnTo>
                    <a:pt x="118" y="375"/>
                  </a:lnTo>
                  <a:lnTo>
                    <a:pt x="146" y="347"/>
                  </a:lnTo>
                  <a:cubicBezTo>
                    <a:pt x="209" y="320"/>
                    <a:pt x="292" y="292"/>
                    <a:pt x="410" y="257"/>
                  </a:cubicBezTo>
                  <a:cubicBezTo>
                    <a:pt x="785" y="174"/>
                    <a:pt x="1424" y="118"/>
                    <a:pt x="2146" y="118"/>
                  </a:cubicBezTo>
                  <a:close/>
                  <a:moveTo>
                    <a:pt x="2146" y="0"/>
                  </a:moveTo>
                  <a:cubicBezTo>
                    <a:pt x="1563" y="0"/>
                    <a:pt x="1042" y="28"/>
                    <a:pt x="667" y="83"/>
                  </a:cubicBezTo>
                  <a:cubicBezTo>
                    <a:pt x="465" y="118"/>
                    <a:pt x="320" y="146"/>
                    <a:pt x="209" y="201"/>
                  </a:cubicBezTo>
                  <a:cubicBezTo>
                    <a:pt x="146" y="229"/>
                    <a:pt x="118" y="229"/>
                    <a:pt x="63" y="257"/>
                  </a:cubicBezTo>
                  <a:cubicBezTo>
                    <a:pt x="63" y="292"/>
                    <a:pt x="35" y="292"/>
                    <a:pt x="35" y="320"/>
                  </a:cubicBezTo>
                  <a:cubicBezTo>
                    <a:pt x="0" y="347"/>
                    <a:pt x="0" y="347"/>
                    <a:pt x="0" y="375"/>
                  </a:cubicBezTo>
                  <a:cubicBezTo>
                    <a:pt x="0" y="403"/>
                    <a:pt x="0" y="431"/>
                    <a:pt x="35" y="431"/>
                  </a:cubicBezTo>
                  <a:cubicBezTo>
                    <a:pt x="63" y="493"/>
                    <a:pt x="90" y="493"/>
                    <a:pt x="118" y="521"/>
                  </a:cubicBezTo>
                  <a:cubicBezTo>
                    <a:pt x="209" y="576"/>
                    <a:pt x="292" y="604"/>
                    <a:pt x="438" y="639"/>
                  </a:cubicBezTo>
                  <a:cubicBezTo>
                    <a:pt x="813" y="722"/>
                    <a:pt x="1452" y="778"/>
                    <a:pt x="2146" y="778"/>
                  </a:cubicBezTo>
                  <a:cubicBezTo>
                    <a:pt x="2722" y="778"/>
                    <a:pt x="3271" y="722"/>
                    <a:pt x="3646" y="667"/>
                  </a:cubicBezTo>
                  <a:cubicBezTo>
                    <a:pt x="3819" y="639"/>
                    <a:pt x="3993" y="604"/>
                    <a:pt x="4111" y="576"/>
                  </a:cubicBezTo>
                  <a:cubicBezTo>
                    <a:pt x="4167" y="549"/>
                    <a:pt x="4201" y="521"/>
                    <a:pt x="4229" y="493"/>
                  </a:cubicBezTo>
                  <a:cubicBezTo>
                    <a:pt x="4257" y="493"/>
                    <a:pt x="4257" y="465"/>
                    <a:pt x="4285" y="431"/>
                  </a:cubicBezTo>
                  <a:cubicBezTo>
                    <a:pt x="4285" y="431"/>
                    <a:pt x="4312" y="403"/>
                    <a:pt x="4312" y="375"/>
                  </a:cubicBezTo>
                  <a:cubicBezTo>
                    <a:pt x="4312" y="347"/>
                    <a:pt x="4285" y="347"/>
                    <a:pt x="4285" y="320"/>
                  </a:cubicBezTo>
                  <a:cubicBezTo>
                    <a:pt x="4257" y="292"/>
                    <a:pt x="4229" y="257"/>
                    <a:pt x="4201" y="229"/>
                  </a:cubicBezTo>
                  <a:cubicBezTo>
                    <a:pt x="4111" y="201"/>
                    <a:pt x="4028" y="174"/>
                    <a:pt x="3882" y="146"/>
                  </a:cubicBezTo>
                  <a:cubicBezTo>
                    <a:pt x="3507" y="56"/>
                    <a:pt x="2868" y="0"/>
                    <a:pt x="2146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35"/>
            <p:cNvSpPr/>
            <p:nvPr/>
          </p:nvSpPr>
          <p:spPr>
            <a:xfrm>
              <a:off x="3885150" y="1992425"/>
              <a:ext cx="2300" cy="23800"/>
            </a:xfrm>
            <a:custGeom>
              <a:rect b="b" l="l" r="r" t="t"/>
              <a:pathLst>
                <a:path extrusionOk="0" h="952" w="92">
                  <a:moveTo>
                    <a:pt x="1" y="0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35"/>
            <p:cNvSpPr/>
            <p:nvPr/>
          </p:nvSpPr>
          <p:spPr>
            <a:xfrm>
              <a:off x="3883775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35"/>
            <p:cNvSpPr/>
            <p:nvPr/>
          </p:nvSpPr>
          <p:spPr>
            <a:xfrm>
              <a:off x="3890375" y="199242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2"/>
                  </a:lnTo>
                  <a:lnTo>
                    <a:pt x="83" y="952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35"/>
            <p:cNvSpPr/>
            <p:nvPr/>
          </p:nvSpPr>
          <p:spPr>
            <a:xfrm>
              <a:off x="3888800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35"/>
            <p:cNvSpPr/>
            <p:nvPr/>
          </p:nvSpPr>
          <p:spPr>
            <a:xfrm>
              <a:off x="3896100" y="199242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35"/>
            <p:cNvSpPr/>
            <p:nvPr/>
          </p:nvSpPr>
          <p:spPr>
            <a:xfrm>
              <a:off x="3894700" y="199102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35"/>
            <p:cNvSpPr/>
            <p:nvPr/>
          </p:nvSpPr>
          <p:spPr>
            <a:xfrm>
              <a:off x="3901125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1" y="0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35"/>
            <p:cNvSpPr/>
            <p:nvPr/>
          </p:nvSpPr>
          <p:spPr>
            <a:xfrm>
              <a:off x="3899750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1" y="1070"/>
                  </a:lnTo>
                  <a:lnTo>
                    <a:pt x="201" y="1008"/>
                  </a:lnTo>
                  <a:lnTo>
                    <a:pt x="20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35"/>
            <p:cNvSpPr/>
            <p:nvPr/>
          </p:nvSpPr>
          <p:spPr>
            <a:xfrm>
              <a:off x="3906850" y="1992425"/>
              <a:ext cx="2300" cy="23800"/>
            </a:xfrm>
            <a:custGeom>
              <a:rect b="b" l="l" r="r" t="t"/>
              <a:pathLst>
                <a:path extrusionOk="0" h="952" w="92">
                  <a:moveTo>
                    <a:pt x="1" y="0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35"/>
            <p:cNvSpPr/>
            <p:nvPr/>
          </p:nvSpPr>
          <p:spPr>
            <a:xfrm>
              <a:off x="3905475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35"/>
            <p:cNvSpPr/>
            <p:nvPr/>
          </p:nvSpPr>
          <p:spPr>
            <a:xfrm>
              <a:off x="3912075" y="199242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2"/>
                  </a:lnTo>
                  <a:lnTo>
                    <a:pt x="83" y="952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35"/>
            <p:cNvSpPr/>
            <p:nvPr/>
          </p:nvSpPr>
          <p:spPr>
            <a:xfrm>
              <a:off x="3910500" y="199102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35"/>
            <p:cNvSpPr/>
            <p:nvPr/>
          </p:nvSpPr>
          <p:spPr>
            <a:xfrm>
              <a:off x="3917100" y="199242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1" y="0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35"/>
            <p:cNvSpPr/>
            <p:nvPr/>
          </p:nvSpPr>
          <p:spPr>
            <a:xfrm>
              <a:off x="3915550" y="1991025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0" y="1"/>
                  </a:moveTo>
                  <a:lnTo>
                    <a:pt x="0" y="1070"/>
                  </a:lnTo>
                  <a:lnTo>
                    <a:pt x="208" y="1070"/>
                  </a:lnTo>
                  <a:lnTo>
                    <a:pt x="208" y="1008"/>
                  </a:lnTo>
                  <a:lnTo>
                    <a:pt x="208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35"/>
            <p:cNvSpPr/>
            <p:nvPr/>
          </p:nvSpPr>
          <p:spPr>
            <a:xfrm>
              <a:off x="3922825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1" y="0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35"/>
            <p:cNvSpPr/>
            <p:nvPr/>
          </p:nvSpPr>
          <p:spPr>
            <a:xfrm>
              <a:off x="3921450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35"/>
            <p:cNvSpPr/>
            <p:nvPr/>
          </p:nvSpPr>
          <p:spPr>
            <a:xfrm>
              <a:off x="3927875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2"/>
                  </a:lnTo>
                  <a:lnTo>
                    <a:pt x="90" y="952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35"/>
            <p:cNvSpPr/>
            <p:nvPr/>
          </p:nvSpPr>
          <p:spPr>
            <a:xfrm>
              <a:off x="3926475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35"/>
            <p:cNvSpPr/>
            <p:nvPr/>
          </p:nvSpPr>
          <p:spPr>
            <a:xfrm>
              <a:off x="3933775" y="199242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2"/>
                  </a:lnTo>
                  <a:lnTo>
                    <a:pt x="83" y="952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35"/>
            <p:cNvSpPr/>
            <p:nvPr/>
          </p:nvSpPr>
          <p:spPr>
            <a:xfrm>
              <a:off x="3932200" y="199102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35"/>
            <p:cNvSpPr/>
            <p:nvPr/>
          </p:nvSpPr>
          <p:spPr>
            <a:xfrm>
              <a:off x="3938800" y="199242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1" y="0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35"/>
            <p:cNvSpPr/>
            <p:nvPr/>
          </p:nvSpPr>
          <p:spPr>
            <a:xfrm>
              <a:off x="3937250" y="1991025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0" y="1"/>
                  </a:moveTo>
                  <a:lnTo>
                    <a:pt x="0" y="1070"/>
                  </a:lnTo>
                  <a:lnTo>
                    <a:pt x="208" y="1070"/>
                  </a:lnTo>
                  <a:lnTo>
                    <a:pt x="208" y="1008"/>
                  </a:lnTo>
                  <a:lnTo>
                    <a:pt x="208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35"/>
            <p:cNvSpPr/>
            <p:nvPr/>
          </p:nvSpPr>
          <p:spPr>
            <a:xfrm>
              <a:off x="3944525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1" y="0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35"/>
            <p:cNvSpPr/>
            <p:nvPr/>
          </p:nvSpPr>
          <p:spPr>
            <a:xfrm>
              <a:off x="3943150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35"/>
            <p:cNvSpPr/>
            <p:nvPr/>
          </p:nvSpPr>
          <p:spPr>
            <a:xfrm>
              <a:off x="3949575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2"/>
                  </a:lnTo>
                  <a:lnTo>
                    <a:pt x="90" y="952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35"/>
            <p:cNvSpPr/>
            <p:nvPr/>
          </p:nvSpPr>
          <p:spPr>
            <a:xfrm>
              <a:off x="3948175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35"/>
            <p:cNvSpPr/>
            <p:nvPr/>
          </p:nvSpPr>
          <p:spPr>
            <a:xfrm>
              <a:off x="3955475" y="199242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2"/>
                  </a:lnTo>
                  <a:lnTo>
                    <a:pt x="83" y="952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35"/>
            <p:cNvSpPr/>
            <p:nvPr/>
          </p:nvSpPr>
          <p:spPr>
            <a:xfrm>
              <a:off x="3953900" y="199102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35"/>
            <p:cNvSpPr/>
            <p:nvPr/>
          </p:nvSpPr>
          <p:spPr>
            <a:xfrm>
              <a:off x="3960500" y="199242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1" y="0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35"/>
            <p:cNvSpPr/>
            <p:nvPr/>
          </p:nvSpPr>
          <p:spPr>
            <a:xfrm>
              <a:off x="3958950" y="1991025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0" y="1"/>
                  </a:moveTo>
                  <a:lnTo>
                    <a:pt x="0" y="1070"/>
                  </a:lnTo>
                  <a:lnTo>
                    <a:pt x="208" y="1070"/>
                  </a:lnTo>
                  <a:lnTo>
                    <a:pt x="208" y="1008"/>
                  </a:lnTo>
                  <a:lnTo>
                    <a:pt x="208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35"/>
            <p:cNvSpPr/>
            <p:nvPr/>
          </p:nvSpPr>
          <p:spPr>
            <a:xfrm>
              <a:off x="3966225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1" y="0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35"/>
            <p:cNvSpPr/>
            <p:nvPr/>
          </p:nvSpPr>
          <p:spPr>
            <a:xfrm>
              <a:off x="3964850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35"/>
            <p:cNvSpPr/>
            <p:nvPr/>
          </p:nvSpPr>
          <p:spPr>
            <a:xfrm>
              <a:off x="3971275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2"/>
                  </a:lnTo>
                  <a:lnTo>
                    <a:pt x="90" y="952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35"/>
            <p:cNvSpPr/>
            <p:nvPr/>
          </p:nvSpPr>
          <p:spPr>
            <a:xfrm>
              <a:off x="3969875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35"/>
            <p:cNvSpPr/>
            <p:nvPr/>
          </p:nvSpPr>
          <p:spPr>
            <a:xfrm>
              <a:off x="3977175" y="199242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35"/>
            <p:cNvSpPr/>
            <p:nvPr/>
          </p:nvSpPr>
          <p:spPr>
            <a:xfrm>
              <a:off x="3975600" y="199102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35"/>
            <p:cNvSpPr/>
            <p:nvPr/>
          </p:nvSpPr>
          <p:spPr>
            <a:xfrm>
              <a:off x="3982200" y="199242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1" y="0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35"/>
            <p:cNvSpPr/>
            <p:nvPr/>
          </p:nvSpPr>
          <p:spPr>
            <a:xfrm>
              <a:off x="3980650" y="1991025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0" y="1"/>
                  </a:moveTo>
                  <a:lnTo>
                    <a:pt x="0" y="1070"/>
                  </a:lnTo>
                  <a:lnTo>
                    <a:pt x="208" y="1070"/>
                  </a:lnTo>
                  <a:lnTo>
                    <a:pt x="208" y="1008"/>
                  </a:lnTo>
                  <a:lnTo>
                    <a:pt x="208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35"/>
            <p:cNvSpPr/>
            <p:nvPr/>
          </p:nvSpPr>
          <p:spPr>
            <a:xfrm>
              <a:off x="3896100" y="1987375"/>
              <a:ext cx="76750" cy="11500"/>
            </a:xfrm>
            <a:custGeom>
              <a:rect b="b" l="l" r="r" t="t"/>
              <a:pathLst>
                <a:path extrusionOk="0" h="460" w="3070">
                  <a:moveTo>
                    <a:pt x="1535" y="1"/>
                  </a:moveTo>
                  <a:cubicBezTo>
                    <a:pt x="695" y="1"/>
                    <a:pt x="0" y="112"/>
                    <a:pt x="0" y="230"/>
                  </a:cubicBezTo>
                  <a:cubicBezTo>
                    <a:pt x="0" y="376"/>
                    <a:pt x="695" y="459"/>
                    <a:pt x="1535" y="459"/>
                  </a:cubicBezTo>
                  <a:cubicBezTo>
                    <a:pt x="2403" y="459"/>
                    <a:pt x="3070" y="376"/>
                    <a:pt x="3070" y="230"/>
                  </a:cubicBezTo>
                  <a:cubicBezTo>
                    <a:pt x="3070" y="112"/>
                    <a:pt x="2403" y="1"/>
                    <a:pt x="1535" y="1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35"/>
            <p:cNvSpPr/>
            <p:nvPr/>
          </p:nvSpPr>
          <p:spPr>
            <a:xfrm>
              <a:off x="3882375" y="1973675"/>
              <a:ext cx="104875" cy="20150"/>
            </a:xfrm>
            <a:custGeom>
              <a:rect b="b" l="l" r="r" t="t"/>
              <a:pathLst>
                <a:path extrusionOk="0" h="806" w="4195">
                  <a:moveTo>
                    <a:pt x="1" y="0"/>
                  </a:moveTo>
                  <a:lnTo>
                    <a:pt x="1" y="486"/>
                  </a:lnTo>
                  <a:cubicBezTo>
                    <a:pt x="1" y="660"/>
                    <a:pt x="924" y="806"/>
                    <a:pt x="2084" y="806"/>
                  </a:cubicBezTo>
                  <a:cubicBezTo>
                    <a:pt x="3237" y="806"/>
                    <a:pt x="4195" y="660"/>
                    <a:pt x="4195" y="486"/>
                  </a:cubicBezTo>
                  <a:lnTo>
                    <a:pt x="4195" y="0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35"/>
            <p:cNvSpPr/>
            <p:nvPr/>
          </p:nvSpPr>
          <p:spPr>
            <a:xfrm>
              <a:off x="3882375" y="1973675"/>
              <a:ext cx="104875" cy="10100"/>
            </a:xfrm>
            <a:custGeom>
              <a:rect b="b" l="l" r="r" t="t"/>
              <a:pathLst>
                <a:path extrusionOk="0" h="404" w="4195">
                  <a:moveTo>
                    <a:pt x="1" y="0"/>
                  </a:moveTo>
                  <a:lnTo>
                    <a:pt x="1" y="84"/>
                  </a:lnTo>
                  <a:cubicBezTo>
                    <a:pt x="202" y="285"/>
                    <a:pt x="1042" y="403"/>
                    <a:pt x="2084" y="403"/>
                  </a:cubicBezTo>
                  <a:cubicBezTo>
                    <a:pt x="3126" y="403"/>
                    <a:pt x="3994" y="285"/>
                    <a:pt x="4195" y="84"/>
                  </a:cubicBezTo>
                  <a:lnTo>
                    <a:pt x="41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35"/>
            <p:cNvSpPr/>
            <p:nvPr/>
          </p:nvSpPr>
          <p:spPr>
            <a:xfrm>
              <a:off x="3882375" y="1965000"/>
              <a:ext cx="104875" cy="17375"/>
            </a:xfrm>
            <a:custGeom>
              <a:rect b="b" l="l" r="r" t="t"/>
              <a:pathLst>
                <a:path extrusionOk="0" h="695" w="4195">
                  <a:moveTo>
                    <a:pt x="2084" y="0"/>
                  </a:moveTo>
                  <a:cubicBezTo>
                    <a:pt x="924" y="0"/>
                    <a:pt x="1" y="174"/>
                    <a:pt x="1" y="347"/>
                  </a:cubicBezTo>
                  <a:cubicBezTo>
                    <a:pt x="1" y="521"/>
                    <a:pt x="924" y="695"/>
                    <a:pt x="2084" y="695"/>
                  </a:cubicBezTo>
                  <a:cubicBezTo>
                    <a:pt x="3237" y="695"/>
                    <a:pt x="4195" y="521"/>
                    <a:pt x="4195" y="347"/>
                  </a:cubicBezTo>
                  <a:cubicBezTo>
                    <a:pt x="4195" y="174"/>
                    <a:pt x="3237" y="0"/>
                    <a:pt x="2084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35"/>
            <p:cNvSpPr/>
            <p:nvPr/>
          </p:nvSpPr>
          <p:spPr>
            <a:xfrm>
              <a:off x="3880825" y="1963425"/>
              <a:ext cx="107825" cy="20350"/>
            </a:xfrm>
            <a:custGeom>
              <a:rect b="b" l="l" r="r" t="t"/>
              <a:pathLst>
                <a:path extrusionOk="0" h="814" w="4313">
                  <a:moveTo>
                    <a:pt x="2146" y="119"/>
                  </a:moveTo>
                  <a:cubicBezTo>
                    <a:pt x="2722" y="119"/>
                    <a:pt x="3243" y="174"/>
                    <a:pt x="3618" y="237"/>
                  </a:cubicBezTo>
                  <a:cubicBezTo>
                    <a:pt x="3819" y="264"/>
                    <a:pt x="3965" y="292"/>
                    <a:pt x="4056" y="320"/>
                  </a:cubicBezTo>
                  <a:cubicBezTo>
                    <a:pt x="4111" y="348"/>
                    <a:pt x="4139" y="376"/>
                    <a:pt x="4167" y="376"/>
                  </a:cubicBezTo>
                  <a:lnTo>
                    <a:pt x="4201" y="410"/>
                  </a:lnTo>
                  <a:cubicBezTo>
                    <a:pt x="4201" y="410"/>
                    <a:pt x="4167" y="410"/>
                    <a:pt x="4139" y="438"/>
                  </a:cubicBezTo>
                  <a:cubicBezTo>
                    <a:pt x="4111" y="466"/>
                    <a:pt x="4028" y="494"/>
                    <a:pt x="3882" y="521"/>
                  </a:cubicBezTo>
                  <a:cubicBezTo>
                    <a:pt x="3535" y="612"/>
                    <a:pt x="2896" y="695"/>
                    <a:pt x="2146" y="695"/>
                  </a:cubicBezTo>
                  <a:cubicBezTo>
                    <a:pt x="1563" y="695"/>
                    <a:pt x="1042" y="639"/>
                    <a:pt x="695" y="584"/>
                  </a:cubicBezTo>
                  <a:cubicBezTo>
                    <a:pt x="493" y="549"/>
                    <a:pt x="347" y="521"/>
                    <a:pt x="236" y="494"/>
                  </a:cubicBezTo>
                  <a:cubicBezTo>
                    <a:pt x="209" y="466"/>
                    <a:pt x="174" y="438"/>
                    <a:pt x="146" y="438"/>
                  </a:cubicBezTo>
                  <a:lnTo>
                    <a:pt x="118" y="410"/>
                  </a:lnTo>
                  <a:cubicBezTo>
                    <a:pt x="118" y="410"/>
                    <a:pt x="118" y="376"/>
                    <a:pt x="146" y="376"/>
                  </a:cubicBezTo>
                  <a:cubicBezTo>
                    <a:pt x="209" y="348"/>
                    <a:pt x="292" y="320"/>
                    <a:pt x="410" y="292"/>
                  </a:cubicBezTo>
                  <a:cubicBezTo>
                    <a:pt x="785" y="174"/>
                    <a:pt x="1424" y="119"/>
                    <a:pt x="2146" y="119"/>
                  </a:cubicBezTo>
                  <a:close/>
                  <a:moveTo>
                    <a:pt x="2146" y="1"/>
                  </a:moveTo>
                  <a:cubicBezTo>
                    <a:pt x="1563" y="1"/>
                    <a:pt x="1042" y="63"/>
                    <a:pt x="667" y="119"/>
                  </a:cubicBezTo>
                  <a:cubicBezTo>
                    <a:pt x="465" y="146"/>
                    <a:pt x="320" y="174"/>
                    <a:pt x="209" y="237"/>
                  </a:cubicBezTo>
                  <a:cubicBezTo>
                    <a:pt x="146" y="237"/>
                    <a:pt x="118" y="264"/>
                    <a:pt x="63" y="292"/>
                  </a:cubicBezTo>
                  <a:cubicBezTo>
                    <a:pt x="63" y="292"/>
                    <a:pt x="35" y="320"/>
                    <a:pt x="35" y="348"/>
                  </a:cubicBezTo>
                  <a:cubicBezTo>
                    <a:pt x="0" y="348"/>
                    <a:pt x="0" y="376"/>
                    <a:pt x="0" y="410"/>
                  </a:cubicBezTo>
                  <a:cubicBezTo>
                    <a:pt x="0" y="438"/>
                    <a:pt x="0" y="466"/>
                    <a:pt x="35" y="466"/>
                  </a:cubicBezTo>
                  <a:cubicBezTo>
                    <a:pt x="63" y="494"/>
                    <a:pt x="90" y="521"/>
                    <a:pt x="118" y="549"/>
                  </a:cubicBezTo>
                  <a:cubicBezTo>
                    <a:pt x="209" y="584"/>
                    <a:pt x="292" y="612"/>
                    <a:pt x="438" y="639"/>
                  </a:cubicBezTo>
                  <a:cubicBezTo>
                    <a:pt x="813" y="758"/>
                    <a:pt x="1452" y="813"/>
                    <a:pt x="2146" y="813"/>
                  </a:cubicBezTo>
                  <a:cubicBezTo>
                    <a:pt x="2722" y="813"/>
                    <a:pt x="3271" y="758"/>
                    <a:pt x="3646" y="695"/>
                  </a:cubicBezTo>
                  <a:cubicBezTo>
                    <a:pt x="3819" y="667"/>
                    <a:pt x="3993" y="639"/>
                    <a:pt x="4111" y="584"/>
                  </a:cubicBezTo>
                  <a:cubicBezTo>
                    <a:pt x="4167" y="584"/>
                    <a:pt x="4201" y="549"/>
                    <a:pt x="4229" y="521"/>
                  </a:cubicBezTo>
                  <a:cubicBezTo>
                    <a:pt x="4257" y="494"/>
                    <a:pt x="4257" y="494"/>
                    <a:pt x="4285" y="466"/>
                  </a:cubicBezTo>
                  <a:cubicBezTo>
                    <a:pt x="4285" y="466"/>
                    <a:pt x="4312" y="438"/>
                    <a:pt x="4312" y="410"/>
                  </a:cubicBezTo>
                  <a:cubicBezTo>
                    <a:pt x="4312" y="376"/>
                    <a:pt x="4285" y="348"/>
                    <a:pt x="4285" y="348"/>
                  </a:cubicBezTo>
                  <a:cubicBezTo>
                    <a:pt x="4257" y="292"/>
                    <a:pt x="4229" y="292"/>
                    <a:pt x="4201" y="264"/>
                  </a:cubicBezTo>
                  <a:cubicBezTo>
                    <a:pt x="4111" y="202"/>
                    <a:pt x="4028" y="174"/>
                    <a:pt x="3882" y="146"/>
                  </a:cubicBezTo>
                  <a:cubicBezTo>
                    <a:pt x="3507" y="63"/>
                    <a:pt x="2868" y="1"/>
                    <a:pt x="2146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35"/>
            <p:cNvSpPr/>
            <p:nvPr/>
          </p:nvSpPr>
          <p:spPr>
            <a:xfrm>
              <a:off x="3885150" y="1972800"/>
              <a:ext cx="2300" cy="23300"/>
            </a:xfrm>
            <a:custGeom>
              <a:rect b="b" l="l" r="r" t="t"/>
              <a:pathLst>
                <a:path extrusionOk="0" h="932" w="92">
                  <a:moveTo>
                    <a:pt x="1" y="1"/>
                  </a:moveTo>
                  <a:lnTo>
                    <a:pt x="1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p35"/>
            <p:cNvSpPr/>
            <p:nvPr/>
          </p:nvSpPr>
          <p:spPr>
            <a:xfrm>
              <a:off x="3883775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p35"/>
            <p:cNvSpPr/>
            <p:nvPr/>
          </p:nvSpPr>
          <p:spPr>
            <a:xfrm>
              <a:off x="3890375" y="1972800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3" y="931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35"/>
            <p:cNvSpPr/>
            <p:nvPr/>
          </p:nvSpPr>
          <p:spPr>
            <a:xfrm>
              <a:off x="3888800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28;p35"/>
            <p:cNvSpPr/>
            <p:nvPr/>
          </p:nvSpPr>
          <p:spPr>
            <a:xfrm>
              <a:off x="3896100" y="1972800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35"/>
            <p:cNvSpPr/>
            <p:nvPr/>
          </p:nvSpPr>
          <p:spPr>
            <a:xfrm>
              <a:off x="3894700" y="1971425"/>
              <a:ext cx="5075" cy="26050"/>
            </a:xfrm>
            <a:custGeom>
              <a:rect b="b" l="l" r="r" t="t"/>
              <a:pathLst>
                <a:path extrusionOk="0" h="1042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35"/>
            <p:cNvSpPr/>
            <p:nvPr/>
          </p:nvSpPr>
          <p:spPr>
            <a:xfrm>
              <a:off x="3901125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1" y="1"/>
                  </a:moveTo>
                  <a:lnTo>
                    <a:pt x="1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35"/>
            <p:cNvSpPr/>
            <p:nvPr/>
          </p:nvSpPr>
          <p:spPr>
            <a:xfrm>
              <a:off x="3899750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1" y="1042"/>
                  </a:lnTo>
                  <a:lnTo>
                    <a:pt x="201" y="986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35"/>
            <p:cNvSpPr/>
            <p:nvPr/>
          </p:nvSpPr>
          <p:spPr>
            <a:xfrm>
              <a:off x="3906850" y="1972800"/>
              <a:ext cx="2300" cy="23300"/>
            </a:xfrm>
            <a:custGeom>
              <a:rect b="b" l="l" r="r" t="t"/>
              <a:pathLst>
                <a:path extrusionOk="0" h="932" w="92">
                  <a:moveTo>
                    <a:pt x="1" y="1"/>
                  </a:moveTo>
                  <a:lnTo>
                    <a:pt x="1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35"/>
            <p:cNvSpPr/>
            <p:nvPr/>
          </p:nvSpPr>
          <p:spPr>
            <a:xfrm>
              <a:off x="3905475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p35"/>
            <p:cNvSpPr/>
            <p:nvPr/>
          </p:nvSpPr>
          <p:spPr>
            <a:xfrm>
              <a:off x="3912075" y="1972800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3" y="931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35"/>
            <p:cNvSpPr/>
            <p:nvPr/>
          </p:nvSpPr>
          <p:spPr>
            <a:xfrm>
              <a:off x="3910500" y="1971425"/>
              <a:ext cx="5075" cy="26050"/>
            </a:xfrm>
            <a:custGeom>
              <a:rect b="b" l="l" r="r" t="t"/>
              <a:pathLst>
                <a:path extrusionOk="0" h="1042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p35"/>
            <p:cNvSpPr/>
            <p:nvPr/>
          </p:nvSpPr>
          <p:spPr>
            <a:xfrm>
              <a:off x="3917100" y="1972800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1" y="1"/>
                  </a:moveTo>
                  <a:lnTo>
                    <a:pt x="1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p35"/>
            <p:cNvSpPr/>
            <p:nvPr/>
          </p:nvSpPr>
          <p:spPr>
            <a:xfrm>
              <a:off x="3915550" y="1971425"/>
              <a:ext cx="5225" cy="26050"/>
            </a:xfrm>
            <a:custGeom>
              <a:rect b="b" l="l" r="r" t="t"/>
              <a:pathLst>
                <a:path extrusionOk="0" h="1042" w="209">
                  <a:moveTo>
                    <a:pt x="0" y="0"/>
                  </a:moveTo>
                  <a:lnTo>
                    <a:pt x="0" y="1042"/>
                  </a:lnTo>
                  <a:lnTo>
                    <a:pt x="208" y="1042"/>
                  </a:lnTo>
                  <a:lnTo>
                    <a:pt x="208" y="986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35"/>
            <p:cNvSpPr/>
            <p:nvPr/>
          </p:nvSpPr>
          <p:spPr>
            <a:xfrm>
              <a:off x="3922825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1" y="1"/>
                  </a:moveTo>
                  <a:lnTo>
                    <a:pt x="1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35"/>
            <p:cNvSpPr/>
            <p:nvPr/>
          </p:nvSpPr>
          <p:spPr>
            <a:xfrm>
              <a:off x="3921450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35"/>
            <p:cNvSpPr/>
            <p:nvPr/>
          </p:nvSpPr>
          <p:spPr>
            <a:xfrm>
              <a:off x="3927875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0" y="931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35"/>
            <p:cNvSpPr/>
            <p:nvPr/>
          </p:nvSpPr>
          <p:spPr>
            <a:xfrm>
              <a:off x="3926475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35"/>
            <p:cNvSpPr/>
            <p:nvPr/>
          </p:nvSpPr>
          <p:spPr>
            <a:xfrm>
              <a:off x="3933775" y="1972800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3" y="931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35"/>
            <p:cNvSpPr/>
            <p:nvPr/>
          </p:nvSpPr>
          <p:spPr>
            <a:xfrm>
              <a:off x="3932200" y="1971425"/>
              <a:ext cx="5075" cy="26050"/>
            </a:xfrm>
            <a:custGeom>
              <a:rect b="b" l="l" r="r" t="t"/>
              <a:pathLst>
                <a:path extrusionOk="0" h="1042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35"/>
            <p:cNvSpPr/>
            <p:nvPr/>
          </p:nvSpPr>
          <p:spPr>
            <a:xfrm>
              <a:off x="3938800" y="1972800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1" y="1"/>
                  </a:moveTo>
                  <a:lnTo>
                    <a:pt x="1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35"/>
            <p:cNvSpPr/>
            <p:nvPr/>
          </p:nvSpPr>
          <p:spPr>
            <a:xfrm>
              <a:off x="3937250" y="1971425"/>
              <a:ext cx="5225" cy="26050"/>
            </a:xfrm>
            <a:custGeom>
              <a:rect b="b" l="l" r="r" t="t"/>
              <a:pathLst>
                <a:path extrusionOk="0" h="1042" w="209">
                  <a:moveTo>
                    <a:pt x="0" y="0"/>
                  </a:moveTo>
                  <a:lnTo>
                    <a:pt x="0" y="1042"/>
                  </a:lnTo>
                  <a:lnTo>
                    <a:pt x="208" y="1042"/>
                  </a:lnTo>
                  <a:lnTo>
                    <a:pt x="208" y="986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35"/>
            <p:cNvSpPr/>
            <p:nvPr/>
          </p:nvSpPr>
          <p:spPr>
            <a:xfrm>
              <a:off x="3944525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1" y="1"/>
                  </a:moveTo>
                  <a:lnTo>
                    <a:pt x="1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35"/>
            <p:cNvSpPr/>
            <p:nvPr/>
          </p:nvSpPr>
          <p:spPr>
            <a:xfrm>
              <a:off x="3943150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35"/>
            <p:cNvSpPr/>
            <p:nvPr/>
          </p:nvSpPr>
          <p:spPr>
            <a:xfrm>
              <a:off x="3949575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0" y="931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35"/>
            <p:cNvSpPr/>
            <p:nvPr/>
          </p:nvSpPr>
          <p:spPr>
            <a:xfrm>
              <a:off x="3948175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35"/>
            <p:cNvSpPr/>
            <p:nvPr/>
          </p:nvSpPr>
          <p:spPr>
            <a:xfrm>
              <a:off x="3955475" y="1972800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3" y="931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35"/>
            <p:cNvSpPr/>
            <p:nvPr/>
          </p:nvSpPr>
          <p:spPr>
            <a:xfrm>
              <a:off x="3953900" y="1971425"/>
              <a:ext cx="5075" cy="26050"/>
            </a:xfrm>
            <a:custGeom>
              <a:rect b="b" l="l" r="r" t="t"/>
              <a:pathLst>
                <a:path extrusionOk="0" h="1042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35"/>
            <p:cNvSpPr/>
            <p:nvPr/>
          </p:nvSpPr>
          <p:spPr>
            <a:xfrm>
              <a:off x="3960500" y="1972800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1" y="1"/>
                  </a:moveTo>
                  <a:lnTo>
                    <a:pt x="1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35"/>
            <p:cNvSpPr/>
            <p:nvPr/>
          </p:nvSpPr>
          <p:spPr>
            <a:xfrm>
              <a:off x="3958950" y="1971425"/>
              <a:ext cx="5225" cy="26050"/>
            </a:xfrm>
            <a:custGeom>
              <a:rect b="b" l="l" r="r" t="t"/>
              <a:pathLst>
                <a:path extrusionOk="0" h="1042" w="209">
                  <a:moveTo>
                    <a:pt x="0" y="0"/>
                  </a:moveTo>
                  <a:lnTo>
                    <a:pt x="0" y="1042"/>
                  </a:lnTo>
                  <a:lnTo>
                    <a:pt x="208" y="1042"/>
                  </a:lnTo>
                  <a:lnTo>
                    <a:pt x="208" y="986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p35"/>
            <p:cNvSpPr/>
            <p:nvPr/>
          </p:nvSpPr>
          <p:spPr>
            <a:xfrm>
              <a:off x="3966225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1" y="1"/>
                  </a:moveTo>
                  <a:lnTo>
                    <a:pt x="1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35"/>
            <p:cNvSpPr/>
            <p:nvPr/>
          </p:nvSpPr>
          <p:spPr>
            <a:xfrm>
              <a:off x="3964850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p35"/>
            <p:cNvSpPr/>
            <p:nvPr/>
          </p:nvSpPr>
          <p:spPr>
            <a:xfrm>
              <a:off x="3971275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0" y="931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57;p35"/>
            <p:cNvSpPr/>
            <p:nvPr/>
          </p:nvSpPr>
          <p:spPr>
            <a:xfrm>
              <a:off x="3969875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58;p35"/>
            <p:cNvSpPr/>
            <p:nvPr/>
          </p:nvSpPr>
          <p:spPr>
            <a:xfrm>
              <a:off x="3977175" y="1972800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59;p35"/>
            <p:cNvSpPr/>
            <p:nvPr/>
          </p:nvSpPr>
          <p:spPr>
            <a:xfrm>
              <a:off x="3975600" y="1971425"/>
              <a:ext cx="5075" cy="26050"/>
            </a:xfrm>
            <a:custGeom>
              <a:rect b="b" l="l" r="r" t="t"/>
              <a:pathLst>
                <a:path extrusionOk="0" h="1042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0;p35"/>
            <p:cNvSpPr/>
            <p:nvPr/>
          </p:nvSpPr>
          <p:spPr>
            <a:xfrm>
              <a:off x="3982200" y="1972800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1" y="1"/>
                  </a:moveTo>
                  <a:lnTo>
                    <a:pt x="1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p35"/>
            <p:cNvSpPr/>
            <p:nvPr/>
          </p:nvSpPr>
          <p:spPr>
            <a:xfrm>
              <a:off x="3980650" y="1971425"/>
              <a:ext cx="5225" cy="26050"/>
            </a:xfrm>
            <a:custGeom>
              <a:rect b="b" l="l" r="r" t="t"/>
              <a:pathLst>
                <a:path extrusionOk="0" h="1042" w="209">
                  <a:moveTo>
                    <a:pt x="0" y="0"/>
                  </a:moveTo>
                  <a:lnTo>
                    <a:pt x="0" y="1042"/>
                  </a:lnTo>
                  <a:lnTo>
                    <a:pt x="208" y="1042"/>
                  </a:lnTo>
                  <a:lnTo>
                    <a:pt x="208" y="986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2;p35"/>
            <p:cNvSpPr/>
            <p:nvPr/>
          </p:nvSpPr>
          <p:spPr>
            <a:xfrm>
              <a:off x="3896100" y="1967775"/>
              <a:ext cx="76750" cy="11650"/>
            </a:xfrm>
            <a:custGeom>
              <a:rect b="b" l="l" r="r" t="t"/>
              <a:pathLst>
                <a:path extrusionOk="0" h="466" w="3070">
                  <a:moveTo>
                    <a:pt x="1535" y="0"/>
                  </a:moveTo>
                  <a:cubicBezTo>
                    <a:pt x="695" y="0"/>
                    <a:pt x="0" y="118"/>
                    <a:pt x="0" y="236"/>
                  </a:cubicBezTo>
                  <a:cubicBezTo>
                    <a:pt x="0" y="347"/>
                    <a:pt x="695" y="465"/>
                    <a:pt x="1535" y="465"/>
                  </a:cubicBezTo>
                  <a:cubicBezTo>
                    <a:pt x="2403" y="465"/>
                    <a:pt x="3070" y="347"/>
                    <a:pt x="3070" y="236"/>
                  </a:cubicBezTo>
                  <a:cubicBezTo>
                    <a:pt x="3070" y="118"/>
                    <a:pt x="2403" y="0"/>
                    <a:pt x="1535" y="0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63;p35"/>
            <p:cNvSpPr/>
            <p:nvPr/>
          </p:nvSpPr>
          <p:spPr>
            <a:xfrm>
              <a:off x="3882375" y="1954050"/>
              <a:ext cx="104875" cy="20350"/>
            </a:xfrm>
            <a:custGeom>
              <a:rect b="b" l="l" r="r" t="t"/>
              <a:pathLst>
                <a:path extrusionOk="0" h="814" w="4195">
                  <a:moveTo>
                    <a:pt x="1" y="1"/>
                  </a:moveTo>
                  <a:lnTo>
                    <a:pt x="1" y="494"/>
                  </a:lnTo>
                  <a:cubicBezTo>
                    <a:pt x="1" y="667"/>
                    <a:pt x="924" y="813"/>
                    <a:pt x="2084" y="813"/>
                  </a:cubicBezTo>
                  <a:cubicBezTo>
                    <a:pt x="3237" y="813"/>
                    <a:pt x="4195" y="667"/>
                    <a:pt x="4195" y="494"/>
                  </a:cubicBezTo>
                  <a:lnTo>
                    <a:pt x="4195" y="1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p35"/>
            <p:cNvSpPr/>
            <p:nvPr/>
          </p:nvSpPr>
          <p:spPr>
            <a:xfrm>
              <a:off x="3882375" y="1954050"/>
              <a:ext cx="104875" cy="10100"/>
            </a:xfrm>
            <a:custGeom>
              <a:rect b="b" l="l" r="r" t="t"/>
              <a:pathLst>
                <a:path extrusionOk="0" h="404" w="4195">
                  <a:moveTo>
                    <a:pt x="1" y="1"/>
                  </a:moveTo>
                  <a:lnTo>
                    <a:pt x="1" y="91"/>
                  </a:lnTo>
                  <a:cubicBezTo>
                    <a:pt x="202" y="265"/>
                    <a:pt x="1042" y="403"/>
                    <a:pt x="2084" y="403"/>
                  </a:cubicBezTo>
                  <a:cubicBezTo>
                    <a:pt x="3126" y="403"/>
                    <a:pt x="3994" y="265"/>
                    <a:pt x="4195" y="91"/>
                  </a:cubicBezTo>
                  <a:lnTo>
                    <a:pt x="41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35"/>
            <p:cNvSpPr/>
            <p:nvPr/>
          </p:nvSpPr>
          <p:spPr>
            <a:xfrm>
              <a:off x="3882375" y="1945375"/>
              <a:ext cx="104875" cy="16700"/>
            </a:xfrm>
            <a:custGeom>
              <a:rect b="b" l="l" r="r" t="t"/>
              <a:pathLst>
                <a:path extrusionOk="0" h="668" w="4195">
                  <a:moveTo>
                    <a:pt x="2084" y="0"/>
                  </a:moveTo>
                  <a:cubicBezTo>
                    <a:pt x="924" y="0"/>
                    <a:pt x="1" y="146"/>
                    <a:pt x="1" y="348"/>
                  </a:cubicBezTo>
                  <a:cubicBezTo>
                    <a:pt x="1" y="521"/>
                    <a:pt x="924" y="667"/>
                    <a:pt x="2084" y="667"/>
                  </a:cubicBezTo>
                  <a:cubicBezTo>
                    <a:pt x="3237" y="667"/>
                    <a:pt x="4195" y="521"/>
                    <a:pt x="4195" y="348"/>
                  </a:cubicBezTo>
                  <a:cubicBezTo>
                    <a:pt x="4195" y="146"/>
                    <a:pt x="3237" y="0"/>
                    <a:pt x="2084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35"/>
            <p:cNvSpPr/>
            <p:nvPr/>
          </p:nvSpPr>
          <p:spPr>
            <a:xfrm>
              <a:off x="3880825" y="1943975"/>
              <a:ext cx="107825" cy="19475"/>
            </a:xfrm>
            <a:custGeom>
              <a:rect b="b" l="l" r="r" t="t"/>
              <a:pathLst>
                <a:path extrusionOk="0" h="779" w="4313">
                  <a:moveTo>
                    <a:pt x="2146" y="112"/>
                  </a:moveTo>
                  <a:cubicBezTo>
                    <a:pt x="2722" y="112"/>
                    <a:pt x="3243" y="147"/>
                    <a:pt x="3618" y="202"/>
                  </a:cubicBezTo>
                  <a:cubicBezTo>
                    <a:pt x="3819" y="230"/>
                    <a:pt x="3965" y="286"/>
                    <a:pt x="4056" y="320"/>
                  </a:cubicBezTo>
                  <a:cubicBezTo>
                    <a:pt x="4111" y="348"/>
                    <a:pt x="4139" y="348"/>
                    <a:pt x="4167" y="376"/>
                  </a:cubicBezTo>
                  <a:lnTo>
                    <a:pt x="4201" y="404"/>
                  </a:lnTo>
                  <a:cubicBezTo>
                    <a:pt x="4201" y="404"/>
                    <a:pt x="4167" y="404"/>
                    <a:pt x="4139" y="431"/>
                  </a:cubicBezTo>
                  <a:cubicBezTo>
                    <a:pt x="4111" y="459"/>
                    <a:pt x="4028" y="494"/>
                    <a:pt x="3882" y="522"/>
                  </a:cubicBezTo>
                  <a:cubicBezTo>
                    <a:pt x="3535" y="605"/>
                    <a:pt x="2896" y="668"/>
                    <a:pt x="2146" y="668"/>
                  </a:cubicBezTo>
                  <a:cubicBezTo>
                    <a:pt x="1563" y="668"/>
                    <a:pt x="1042" y="633"/>
                    <a:pt x="695" y="577"/>
                  </a:cubicBezTo>
                  <a:cubicBezTo>
                    <a:pt x="493" y="549"/>
                    <a:pt x="347" y="522"/>
                    <a:pt x="236" y="459"/>
                  </a:cubicBezTo>
                  <a:cubicBezTo>
                    <a:pt x="209" y="459"/>
                    <a:pt x="174" y="431"/>
                    <a:pt x="146" y="404"/>
                  </a:cubicBezTo>
                  <a:lnTo>
                    <a:pt x="118" y="404"/>
                  </a:lnTo>
                  <a:cubicBezTo>
                    <a:pt x="118" y="404"/>
                    <a:pt x="118" y="376"/>
                    <a:pt x="146" y="376"/>
                  </a:cubicBezTo>
                  <a:cubicBezTo>
                    <a:pt x="209" y="320"/>
                    <a:pt x="292" y="286"/>
                    <a:pt x="410" y="258"/>
                  </a:cubicBezTo>
                  <a:cubicBezTo>
                    <a:pt x="785" y="174"/>
                    <a:pt x="1424" y="112"/>
                    <a:pt x="2146" y="112"/>
                  </a:cubicBezTo>
                  <a:close/>
                  <a:moveTo>
                    <a:pt x="2146" y="1"/>
                  </a:moveTo>
                  <a:cubicBezTo>
                    <a:pt x="1563" y="1"/>
                    <a:pt x="1042" y="29"/>
                    <a:pt x="667" y="112"/>
                  </a:cubicBezTo>
                  <a:cubicBezTo>
                    <a:pt x="465" y="147"/>
                    <a:pt x="320" y="174"/>
                    <a:pt x="209" y="202"/>
                  </a:cubicBezTo>
                  <a:cubicBezTo>
                    <a:pt x="146" y="230"/>
                    <a:pt x="118" y="258"/>
                    <a:pt x="63" y="286"/>
                  </a:cubicBezTo>
                  <a:lnTo>
                    <a:pt x="35" y="320"/>
                  </a:lnTo>
                  <a:cubicBezTo>
                    <a:pt x="0" y="348"/>
                    <a:pt x="0" y="376"/>
                    <a:pt x="0" y="404"/>
                  </a:cubicBezTo>
                  <a:cubicBezTo>
                    <a:pt x="0" y="431"/>
                    <a:pt x="0" y="431"/>
                    <a:pt x="35" y="459"/>
                  </a:cubicBezTo>
                  <a:cubicBezTo>
                    <a:pt x="63" y="494"/>
                    <a:pt x="90" y="522"/>
                    <a:pt x="118" y="549"/>
                  </a:cubicBezTo>
                  <a:cubicBezTo>
                    <a:pt x="209" y="577"/>
                    <a:pt x="292" y="605"/>
                    <a:pt x="438" y="633"/>
                  </a:cubicBezTo>
                  <a:cubicBezTo>
                    <a:pt x="813" y="723"/>
                    <a:pt x="1452" y="779"/>
                    <a:pt x="2146" y="779"/>
                  </a:cubicBezTo>
                  <a:cubicBezTo>
                    <a:pt x="2722" y="779"/>
                    <a:pt x="3271" y="751"/>
                    <a:pt x="3646" y="695"/>
                  </a:cubicBezTo>
                  <a:cubicBezTo>
                    <a:pt x="3819" y="668"/>
                    <a:pt x="3993" y="633"/>
                    <a:pt x="4111" y="577"/>
                  </a:cubicBezTo>
                  <a:cubicBezTo>
                    <a:pt x="4167" y="549"/>
                    <a:pt x="4201" y="549"/>
                    <a:pt x="4229" y="522"/>
                  </a:cubicBezTo>
                  <a:cubicBezTo>
                    <a:pt x="4257" y="494"/>
                    <a:pt x="4257" y="494"/>
                    <a:pt x="4285" y="459"/>
                  </a:cubicBezTo>
                  <a:cubicBezTo>
                    <a:pt x="4285" y="431"/>
                    <a:pt x="4312" y="431"/>
                    <a:pt x="4312" y="404"/>
                  </a:cubicBezTo>
                  <a:cubicBezTo>
                    <a:pt x="4312" y="376"/>
                    <a:pt x="4285" y="348"/>
                    <a:pt x="4285" y="320"/>
                  </a:cubicBezTo>
                  <a:cubicBezTo>
                    <a:pt x="4257" y="286"/>
                    <a:pt x="4229" y="258"/>
                    <a:pt x="4201" y="258"/>
                  </a:cubicBezTo>
                  <a:cubicBezTo>
                    <a:pt x="4111" y="202"/>
                    <a:pt x="4028" y="174"/>
                    <a:pt x="3882" y="147"/>
                  </a:cubicBezTo>
                  <a:cubicBezTo>
                    <a:pt x="3507" y="56"/>
                    <a:pt x="2868" y="1"/>
                    <a:pt x="2146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p35"/>
            <p:cNvSpPr/>
            <p:nvPr/>
          </p:nvSpPr>
          <p:spPr>
            <a:xfrm>
              <a:off x="3885150" y="1952675"/>
              <a:ext cx="2300" cy="23800"/>
            </a:xfrm>
            <a:custGeom>
              <a:rect b="b" l="l" r="r" t="t"/>
              <a:pathLst>
                <a:path extrusionOk="0" h="952" w="92">
                  <a:moveTo>
                    <a:pt x="1" y="0"/>
                  </a:moveTo>
                  <a:lnTo>
                    <a:pt x="1" y="951"/>
                  </a:lnTo>
                  <a:lnTo>
                    <a:pt x="91" y="95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68;p35"/>
            <p:cNvSpPr/>
            <p:nvPr/>
          </p:nvSpPr>
          <p:spPr>
            <a:xfrm>
              <a:off x="3883775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1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p35"/>
            <p:cNvSpPr/>
            <p:nvPr/>
          </p:nvSpPr>
          <p:spPr>
            <a:xfrm>
              <a:off x="3890375" y="195267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1"/>
                  </a:lnTo>
                  <a:lnTo>
                    <a:pt x="83" y="951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0;p35"/>
            <p:cNvSpPr/>
            <p:nvPr/>
          </p:nvSpPr>
          <p:spPr>
            <a:xfrm>
              <a:off x="3888800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p35"/>
            <p:cNvSpPr/>
            <p:nvPr/>
          </p:nvSpPr>
          <p:spPr>
            <a:xfrm>
              <a:off x="3896100" y="195267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1"/>
                  </a:lnTo>
                  <a:lnTo>
                    <a:pt x="84" y="95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2;p35"/>
            <p:cNvSpPr/>
            <p:nvPr/>
          </p:nvSpPr>
          <p:spPr>
            <a:xfrm>
              <a:off x="3894700" y="195110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35"/>
            <p:cNvSpPr/>
            <p:nvPr/>
          </p:nvSpPr>
          <p:spPr>
            <a:xfrm>
              <a:off x="3901125" y="195267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1" y="0"/>
                  </a:moveTo>
                  <a:lnTo>
                    <a:pt x="1" y="951"/>
                  </a:lnTo>
                  <a:lnTo>
                    <a:pt x="91" y="95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35"/>
            <p:cNvSpPr/>
            <p:nvPr/>
          </p:nvSpPr>
          <p:spPr>
            <a:xfrm>
              <a:off x="3899750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1"/>
                  </a:moveTo>
                  <a:lnTo>
                    <a:pt x="0" y="1077"/>
                  </a:lnTo>
                  <a:lnTo>
                    <a:pt x="201" y="1077"/>
                  </a:lnTo>
                  <a:lnTo>
                    <a:pt x="201" y="1014"/>
                  </a:lnTo>
                  <a:lnTo>
                    <a:pt x="20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75;p35"/>
            <p:cNvSpPr/>
            <p:nvPr/>
          </p:nvSpPr>
          <p:spPr>
            <a:xfrm>
              <a:off x="3906850" y="1952675"/>
              <a:ext cx="2300" cy="23800"/>
            </a:xfrm>
            <a:custGeom>
              <a:rect b="b" l="l" r="r" t="t"/>
              <a:pathLst>
                <a:path extrusionOk="0" h="952" w="92">
                  <a:moveTo>
                    <a:pt x="1" y="0"/>
                  </a:moveTo>
                  <a:lnTo>
                    <a:pt x="1" y="951"/>
                  </a:lnTo>
                  <a:lnTo>
                    <a:pt x="91" y="95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35"/>
            <p:cNvSpPr/>
            <p:nvPr/>
          </p:nvSpPr>
          <p:spPr>
            <a:xfrm>
              <a:off x="3905475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1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35"/>
            <p:cNvSpPr/>
            <p:nvPr/>
          </p:nvSpPr>
          <p:spPr>
            <a:xfrm>
              <a:off x="3912075" y="195267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1"/>
                  </a:lnTo>
                  <a:lnTo>
                    <a:pt x="83" y="951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35"/>
            <p:cNvSpPr/>
            <p:nvPr/>
          </p:nvSpPr>
          <p:spPr>
            <a:xfrm>
              <a:off x="3910500" y="195110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35"/>
            <p:cNvSpPr/>
            <p:nvPr/>
          </p:nvSpPr>
          <p:spPr>
            <a:xfrm>
              <a:off x="3917100" y="195267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1" y="0"/>
                  </a:moveTo>
                  <a:lnTo>
                    <a:pt x="1" y="951"/>
                  </a:lnTo>
                  <a:lnTo>
                    <a:pt x="84" y="95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35"/>
            <p:cNvSpPr/>
            <p:nvPr/>
          </p:nvSpPr>
          <p:spPr>
            <a:xfrm>
              <a:off x="3915550" y="1951100"/>
              <a:ext cx="5225" cy="26925"/>
            </a:xfrm>
            <a:custGeom>
              <a:rect b="b" l="l" r="r" t="t"/>
              <a:pathLst>
                <a:path extrusionOk="0" h="1077" w="209">
                  <a:moveTo>
                    <a:pt x="0" y="1"/>
                  </a:moveTo>
                  <a:lnTo>
                    <a:pt x="0" y="1077"/>
                  </a:lnTo>
                  <a:lnTo>
                    <a:pt x="208" y="1077"/>
                  </a:lnTo>
                  <a:lnTo>
                    <a:pt x="208" y="1014"/>
                  </a:lnTo>
                  <a:lnTo>
                    <a:pt x="208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35"/>
            <p:cNvSpPr/>
            <p:nvPr/>
          </p:nvSpPr>
          <p:spPr>
            <a:xfrm>
              <a:off x="3922825" y="195267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1" y="0"/>
                  </a:moveTo>
                  <a:lnTo>
                    <a:pt x="1" y="951"/>
                  </a:lnTo>
                  <a:lnTo>
                    <a:pt x="91" y="95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35"/>
            <p:cNvSpPr/>
            <p:nvPr/>
          </p:nvSpPr>
          <p:spPr>
            <a:xfrm>
              <a:off x="3921450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1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35"/>
            <p:cNvSpPr/>
            <p:nvPr/>
          </p:nvSpPr>
          <p:spPr>
            <a:xfrm>
              <a:off x="3927875" y="195267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1"/>
                  </a:lnTo>
                  <a:lnTo>
                    <a:pt x="90" y="951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35"/>
            <p:cNvSpPr/>
            <p:nvPr/>
          </p:nvSpPr>
          <p:spPr>
            <a:xfrm>
              <a:off x="3926475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35"/>
            <p:cNvSpPr/>
            <p:nvPr/>
          </p:nvSpPr>
          <p:spPr>
            <a:xfrm>
              <a:off x="3933775" y="195267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1"/>
                  </a:lnTo>
                  <a:lnTo>
                    <a:pt x="83" y="951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35"/>
            <p:cNvSpPr/>
            <p:nvPr/>
          </p:nvSpPr>
          <p:spPr>
            <a:xfrm>
              <a:off x="3932200" y="195110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35"/>
            <p:cNvSpPr/>
            <p:nvPr/>
          </p:nvSpPr>
          <p:spPr>
            <a:xfrm>
              <a:off x="3938800" y="195267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1" y="0"/>
                  </a:moveTo>
                  <a:lnTo>
                    <a:pt x="1" y="951"/>
                  </a:lnTo>
                  <a:lnTo>
                    <a:pt x="84" y="95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p35"/>
            <p:cNvSpPr/>
            <p:nvPr/>
          </p:nvSpPr>
          <p:spPr>
            <a:xfrm>
              <a:off x="3937250" y="1951100"/>
              <a:ext cx="5225" cy="26925"/>
            </a:xfrm>
            <a:custGeom>
              <a:rect b="b" l="l" r="r" t="t"/>
              <a:pathLst>
                <a:path extrusionOk="0" h="1077" w="209">
                  <a:moveTo>
                    <a:pt x="0" y="1"/>
                  </a:moveTo>
                  <a:lnTo>
                    <a:pt x="0" y="1077"/>
                  </a:lnTo>
                  <a:lnTo>
                    <a:pt x="208" y="1077"/>
                  </a:lnTo>
                  <a:lnTo>
                    <a:pt x="208" y="1014"/>
                  </a:lnTo>
                  <a:lnTo>
                    <a:pt x="208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35"/>
            <p:cNvSpPr/>
            <p:nvPr/>
          </p:nvSpPr>
          <p:spPr>
            <a:xfrm>
              <a:off x="3944525" y="195267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1" y="0"/>
                  </a:moveTo>
                  <a:lnTo>
                    <a:pt x="1" y="951"/>
                  </a:lnTo>
                  <a:lnTo>
                    <a:pt x="91" y="95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35"/>
            <p:cNvSpPr/>
            <p:nvPr/>
          </p:nvSpPr>
          <p:spPr>
            <a:xfrm>
              <a:off x="3943150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1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35"/>
            <p:cNvSpPr/>
            <p:nvPr/>
          </p:nvSpPr>
          <p:spPr>
            <a:xfrm>
              <a:off x="3949575" y="195267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1"/>
                  </a:lnTo>
                  <a:lnTo>
                    <a:pt x="90" y="951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35"/>
            <p:cNvSpPr/>
            <p:nvPr/>
          </p:nvSpPr>
          <p:spPr>
            <a:xfrm>
              <a:off x="3948175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35"/>
            <p:cNvSpPr/>
            <p:nvPr/>
          </p:nvSpPr>
          <p:spPr>
            <a:xfrm>
              <a:off x="3955475" y="195267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1"/>
                  </a:lnTo>
                  <a:lnTo>
                    <a:pt x="83" y="951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35"/>
            <p:cNvSpPr/>
            <p:nvPr/>
          </p:nvSpPr>
          <p:spPr>
            <a:xfrm>
              <a:off x="3953900" y="195110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35"/>
            <p:cNvSpPr/>
            <p:nvPr/>
          </p:nvSpPr>
          <p:spPr>
            <a:xfrm>
              <a:off x="3960500" y="195267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1" y="0"/>
                  </a:moveTo>
                  <a:lnTo>
                    <a:pt x="1" y="951"/>
                  </a:lnTo>
                  <a:lnTo>
                    <a:pt x="84" y="95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35"/>
            <p:cNvSpPr/>
            <p:nvPr/>
          </p:nvSpPr>
          <p:spPr>
            <a:xfrm>
              <a:off x="3958950" y="1951100"/>
              <a:ext cx="5225" cy="26925"/>
            </a:xfrm>
            <a:custGeom>
              <a:rect b="b" l="l" r="r" t="t"/>
              <a:pathLst>
                <a:path extrusionOk="0" h="1077" w="209">
                  <a:moveTo>
                    <a:pt x="0" y="1"/>
                  </a:moveTo>
                  <a:lnTo>
                    <a:pt x="0" y="1077"/>
                  </a:lnTo>
                  <a:lnTo>
                    <a:pt x="208" y="1077"/>
                  </a:lnTo>
                  <a:lnTo>
                    <a:pt x="208" y="1014"/>
                  </a:lnTo>
                  <a:lnTo>
                    <a:pt x="208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35"/>
            <p:cNvSpPr/>
            <p:nvPr/>
          </p:nvSpPr>
          <p:spPr>
            <a:xfrm>
              <a:off x="3966225" y="195267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1" y="0"/>
                  </a:moveTo>
                  <a:lnTo>
                    <a:pt x="1" y="951"/>
                  </a:lnTo>
                  <a:lnTo>
                    <a:pt x="91" y="95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398;p35"/>
            <p:cNvSpPr/>
            <p:nvPr/>
          </p:nvSpPr>
          <p:spPr>
            <a:xfrm>
              <a:off x="3964850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1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399;p35"/>
            <p:cNvSpPr/>
            <p:nvPr/>
          </p:nvSpPr>
          <p:spPr>
            <a:xfrm>
              <a:off x="3971275" y="195267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1"/>
                  </a:lnTo>
                  <a:lnTo>
                    <a:pt x="90" y="951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0;p35"/>
            <p:cNvSpPr/>
            <p:nvPr/>
          </p:nvSpPr>
          <p:spPr>
            <a:xfrm>
              <a:off x="3969875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35"/>
            <p:cNvSpPr/>
            <p:nvPr/>
          </p:nvSpPr>
          <p:spPr>
            <a:xfrm>
              <a:off x="3977175" y="195267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1"/>
                  </a:lnTo>
                  <a:lnTo>
                    <a:pt x="84" y="95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35"/>
            <p:cNvSpPr/>
            <p:nvPr/>
          </p:nvSpPr>
          <p:spPr>
            <a:xfrm>
              <a:off x="3975600" y="195110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35"/>
            <p:cNvSpPr/>
            <p:nvPr/>
          </p:nvSpPr>
          <p:spPr>
            <a:xfrm>
              <a:off x="3982200" y="195267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1" y="0"/>
                  </a:moveTo>
                  <a:lnTo>
                    <a:pt x="1" y="951"/>
                  </a:lnTo>
                  <a:lnTo>
                    <a:pt x="84" y="95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35"/>
            <p:cNvSpPr/>
            <p:nvPr/>
          </p:nvSpPr>
          <p:spPr>
            <a:xfrm>
              <a:off x="3980650" y="1951100"/>
              <a:ext cx="5225" cy="26925"/>
            </a:xfrm>
            <a:custGeom>
              <a:rect b="b" l="l" r="r" t="t"/>
              <a:pathLst>
                <a:path extrusionOk="0" h="1077" w="209">
                  <a:moveTo>
                    <a:pt x="0" y="1"/>
                  </a:moveTo>
                  <a:lnTo>
                    <a:pt x="0" y="1077"/>
                  </a:lnTo>
                  <a:lnTo>
                    <a:pt x="208" y="1077"/>
                  </a:lnTo>
                  <a:lnTo>
                    <a:pt x="208" y="1014"/>
                  </a:lnTo>
                  <a:lnTo>
                    <a:pt x="208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35"/>
            <p:cNvSpPr/>
            <p:nvPr/>
          </p:nvSpPr>
          <p:spPr>
            <a:xfrm>
              <a:off x="3896100" y="1948325"/>
              <a:ext cx="76750" cy="11475"/>
            </a:xfrm>
            <a:custGeom>
              <a:rect b="b" l="l" r="r" t="t"/>
              <a:pathLst>
                <a:path extrusionOk="0" h="459" w="3070">
                  <a:moveTo>
                    <a:pt x="1535" y="0"/>
                  </a:moveTo>
                  <a:cubicBezTo>
                    <a:pt x="695" y="0"/>
                    <a:pt x="0" y="84"/>
                    <a:pt x="0" y="230"/>
                  </a:cubicBezTo>
                  <a:cubicBezTo>
                    <a:pt x="0" y="348"/>
                    <a:pt x="695" y="459"/>
                    <a:pt x="1535" y="459"/>
                  </a:cubicBezTo>
                  <a:cubicBezTo>
                    <a:pt x="2403" y="459"/>
                    <a:pt x="3070" y="348"/>
                    <a:pt x="3070" y="230"/>
                  </a:cubicBezTo>
                  <a:cubicBezTo>
                    <a:pt x="3070" y="84"/>
                    <a:pt x="2403" y="0"/>
                    <a:pt x="1535" y="0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35"/>
            <p:cNvSpPr/>
            <p:nvPr/>
          </p:nvSpPr>
          <p:spPr>
            <a:xfrm>
              <a:off x="3882375" y="1933750"/>
              <a:ext cx="104875" cy="21025"/>
            </a:xfrm>
            <a:custGeom>
              <a:rect b="b" l="l" r="r" t="t"/>
              <a:pathLst>
                <a:path extrusionOk="0" h="841" w="4195">
                  <a:moveTo>
                    <a:pt x="1" y="0"/>
                  </a:moveTo>
                  <a:lnTo>
                    <a:pt x="1" y="493"/>
                  </a:lnTo>
                  <a:cubicBezTo>
                    <a:pt x="1" y="695"/>
                    <a:pt x="924" y="840"/>
                    <a:pt x="2084" y="840"/>
                  </a:cubicBezTo>
                  <a:cubicBezTo>
                    <a:pt x="3237" y="840"/>
                    <a:pt x="4195" y="695"/>
                    <a:pt x="4195" y="493"/>
                  </a:cubicBezTo>
                  <a:lnTo>
                    <a:pt x="4195" y="0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35"/>
            <p:cNvSpPr/>
            <p:nvPr/>
          </p:nvSpPr>
          <p:spPr>
            <a:xfrm>
              <a:off x="3882375" y="1933750"/>
              <a:ext cx="104875" cy="10950"/>
            </a:xfrm>
            <a:custGeom>
              <a:rect b="b" l="l" r="r" t="t"/>
              <a:pathLst>
                <a:path extrusionOk="0" h="438" w="4195">
                  <a:moveTo>
                    <a:pt x="1" y="0"/>
                  </a:moveTo>
                  <a:lnTo>
                    <a:pt x="1" y="118"/>
                  </a:lnTo>
                  <a:cubicBezTo>
                    <a:pt x="202" y="292"/>
                    <a:pt x="1042" y="438"/>
                    <a:pt x="2084" y="438"/>
                  </a:cubicBezTo>
                  <a:cubicBezTo>
                    <a:pt x="3126" y="438"/>
                    <a:pt x="3994" y="292"/>
                    <a:pt x="4195" y="118"/>
                  </a:cubicBezTo>
                  <a:lnTo>
                    <a:pt x="41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35"/>
            <p:cNvSpPr/>
            <p:nvPr/>
          </p:nvSpPr>
          <p:spPr>
            <a:xfrm>
              <a:off x="3882375" y="1925925"/>
              <a:ext cx="104875" cy="16525"/>
            </a:xfrm>
            <a:custGeom>
              <a:rect b="b" l="l" r="r" t="t"/>
              <a:pathLst>
                <a:path extrusionOk="0" h="661" w="4195">
                  <a:moveTo>
                    <a:pt x="2084" y="1"/>
                  </a:moveTo>
                  <a:cubicBezTo>
                    <a:pt x="924" y="1"/>
                    <a:pt x="1" y="140"/>
                    <a:pt x="1" y="313"/>
                  </a:cubicBezTo>
                  <a:cubicBezTo>
                    <a:pt x="1" y="522"/>
                    <a:pt x="924" y="660"/>
                    <a:pt x="2084" y="660"/>
                  </a:cubicBezTo>
                  <a:cubicBezTo>
                    <a:pt x="3237" y="660"/>
                    <a:pt x="4195" y="522"/>
                    <a:pt x="4195" y="313"/>
                  </a:cubicBezTo>
                  <a:cubicBezTo>
                    <a:pt x="4195" y="140"/>
                    <a:pt x="3237" y="1"/>
                    <a:pt x="2084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35"/>
            <p:cNvSpPr/>
            <p:nvPr/>
          </p:nvSpPr>
          <p:spPr>
            <a:xfrm>
              <a:off x="3880825" y="1924375"/>
              <a:ext cx="107825" cy="19625"/>
            </a:xfrm>
            <a:custGeom>
              <a:rect b="b" l="l" r="r" t="t"/>
              <a:pathLst>
                <a:path extrusionOk="0" h="785" w="4313">
                  <a:moveTo>
                    <a:pt x="2146" y="118"/>
                  </a:moveTo>
                  <a:cubicBezTo>
                    <a:pt x="2722" y="118"/>
                    <a:pt x="3243" y="146"/>
                    <a:pt x="3618" y="202"/>
                  </a:cubicBezTo>
                  <a:cubicBezTo>
                    <a:pt x="3819" y="236"/>
                    <a:pt x="3965" y="292"/>
                    <a:pt x="4056" y="320"/>
                  </a:cubicBezTo>
                  <a:cubicBezTo>
                    <a:pt x="4111" y="320"/>
                    <a:pt x="4139" y="347"/>
                    <a:pt x="4167" y="375"/>
                  </a:cubicBezTo>
                  <a:lnTo>
                    <a:pt x="4201" y="375"/>
                  </a:lnTo>
                  <a:cubicBezTo>
                    <a:pt x="4201" y="375"/>
                    <a:pt x="4167" y="410"/>
                    <a:pt x="4139" y="438"/>
                  </a:cubicBezTo>
                  <a:cubicBezTo>
                    <a:pt x="4111" y="465"/>
                    <a:pt x="4028" y="493"/>
                    <a:pt x="3882" y="521"/>
                  </a:cubicBezTo>
                  <a:cubicBezTo>
                    <a:pt x="3535" y="611"/>
                    <a:pt x="2896" y="667"/>
                    <a:pt x="2146" y="667"/>
                  </a:cubicBezTo>
                  <a:cubicBezTo>
                    <a:pt x="1563" y="667"/>
                    <a:pt x="1042" y="639"/>
                    <a:pt x="695" y="584"/>
                  </a:cubicBezTo>
                  <a:cubicBezTo>
                    <a:pt x="493" y="549"/>
                    <a:pt x="347" y="493"/>
                    <a:pt x="236" y="465"/>
                  </a:cubicBezTo>
                  <a:cubicBezTo>
                    <a:pt x="209" y="438"/>
                    <a:pt x="174" y="438"/>
                    <a:pt x="146" y="410"/>
                  </a:cubicBezTo>
                  <a:lnTo>
                    <a:pt x="118" y="410"/>
                  </a:lnTo>
                  <a:lnTo>
                    <a:pt x="118" y="375"/>
                  </a:lnTo>
                  <a:lnTo>
                    <a:pt x="146" y="347"/>
                  </a:lnTo>
                  <a:cubicBezTo>
                    <a:pt x="209" y="320"/>
                    <a:pt x="292" y="292"/>
                    <a:pt x="410" y="264"/>
                  </a:cubicBezTo>
                  <a:cubicBezTo>
                    <a:pt x="785" y="174"/>
                    <a:pt x="1424" y="118"/>
                    <a:pt x="2146" y="118"/>
                  </a:cubicBezTo>
                  <a:close/>
                  <a:moveTo>
                    <a:pt x="2146" y="0"/>
                  </a:moveTo>
                  <a:cubicBezTo>
                    <a:pt x="1563" y="0"/>
                    <a:pt x="1042" y="28"/>
                    <a:pt x="667" y="90"/>
                  </a:cubicBezTo>
                  <a:cubicBezTo>
                    <a:pt x="465" y="118"/>
                    <a:pt x="320" y="174"/>
                    <a:pt x="209" y="202"/>
                  </a:cubicBezTo>
                  <a:cubicBezTo>
                    <a:pt x="146" y="236"/>
                    <a:pt x="118" y="264"/>
                    <a:pt x="63" y="292"/>
                  </a:cubicBezTo>
                  <a:lnTo>
                    <a:pt x="35" y="320"/>
                  </a:lnTo>
                  <a:cubicBezTo>
                    <a:pt x="0" y="347"/>
                    <a:pt x="0" y="375"/>
                    <a:pt x="0" y="375"/>
                  </a:cubicBezTo>
                  <a:cubicBezTo>
                    <a:pt x="0" y="410"/>
                    <a:pt x="0" y="438"/>
                    <a:pt x="35" y="465"/>
                  </a:cubicBezTo>
                  <a:cubicBezTo>
                    <a:pt x="63" y="493"/>
                    <a:pt x="90" y="521"/>
                    <a:pt x="118" y="549"/>
                  </a:cubicBezTo>
                  <a:cubicBezTo>
                    <a:pt x="209" y="584"/>
                    <a:pt x="292" y="611"/>
                    <a:pt x="438" y="639"/>
                  </a:cubicBezTo>
                  <a:cubicBezTo>
                    <a:pt x="813" y="722"/>
                    <a:pt x="1452" y="785"/>
                    <a:pt x="2146" y="785"/>
                  </a:cubicBezTo>
                  <a:cubicBezTo>
                    <a:pt x="2722" y="785"/>
                    <a:pt x="3271" y="757"/>
                    <a:pt x="3646" y="695"/>
                  </a:cubicBezTo>
                  <a:cubicBezTo>
                    <a:pt x="3819" y="667"/>
                    <a:pt x="3993" y="611"/>
                    <a:pt x="4111" y="584"/>
                  </a:cubicBezTo>
                  <a:cubicBezTo>
                    <a:pt x="4167" y="549"/>
                    <a:pt x="4201" y="521"/>
                    <a:pt x="4229" y="493"/>
                  </a:cubicBezTo>
                  <a:cubicBezTo>
                    <a:pt x="4257" y="493"/>
                    <a:pt x="4257" y="465"/>
                    <a:pt x="4285" y="465"/>
                  </a:cubicBezTo>
                  <a:cubicBezTo>
                    <a:pt x="4285" y="438"/>
                    <a:pt x="4312" y="410"/>
                    <a:pt x="4312" y="375"/>
                  </a:cubicBezTo>
                  <a:cubicBezTo>
                    <a:pt x="4312" y="375"/>
                    <a:pt x="4285" y="347"/>
                    <a:pt x="4285" y="320"/>
                  </a:cubicBezTo>
                  <a:cubicBezTo>
                    <a:pt x="4257" y="292"/>
                    <a:pt x="4229" y="264"/>
                    <a:pt x="4201" y="236"/>
                  </a:cubicBezTo>
                  <a:cubicBezTo>
                    <a:pt x="4111" y="202"/>
                    <a:pt x="4028" y="174"/>
                    <a:pt x="3882" y="146"/>
                  </a:cubicBezTo>
                  <a:cubicBezTo>
                    <a:pt x="3507" y="63"/>
                    <a:pt x="2868" y="0"/>
                    <a:pt x="2146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35"/>
            <p:cNvSpPr/>
            <p:nvPr/>
          </p:nvSpPr>
          <p:spPr>
            <a:xfrm>
              <a:off x="3885150" y="1933050"/>
              <a:ext cx="2300" cy="23975"/>
            </a:xfrm>
            <a:custGeom>
              <a:rect b="b" l="l" r="r" t="t"/>
              <a:pathLst>
                <a:path extrusionOk="0" h="959" w="92">
                  <a:moveTo>
                    <a:pt x="1" y="0"/>
                  </a:moveTo>
                  <a:lnTo>
                    <a:pt x="1" y="959"/>
                  </a:lnTo>
                  <a:lnTo>
                    <a:pt x="91" y="95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35"/>
            <p:cNvSpPr/>
            <p:nvPr/>
          </p:nvSpPr>
          <p:spPr>
            <a:xfrm>
              <a:off x="3883775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35"/>
            <p:cNvSpPr/>
            <p:nvPr/>
          </p:nvSpPr>
          <p:spPr>
            <a:xfrm>
              <a:off x="3890375" y="1933050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9"/>
                  </a:lnTo>
                  <a:lnTo>
                    <a:pt x="83" y="959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35"/>
            <p:cNvSpPr/>
            <p:nvPr/>
          </p:nvSpPr>
          <p:spPr>
            <a:xfrm>
              <a:off x="3888800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35"/>
            <p:cNvSpPr/>
            <p:nvPr/>
          </p:nvSpPr>
          <p:spPr>
            <a:xfrm>
              <a:off x="3896100" y="1933050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9"/>
                  </a:lnTo>
                  <a:lnTo>
                    <a:pt x="84" y="95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35"/>
            <p:cNvSpPr/>
            <p:nvPr/>
          </p:nvSpPr>
          <p:spPr>
            <a:xfrm>
              <a:off x="3894700" y="1931650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35"/>
            <p:cNvSpPr/>
            <p:nvPr/>
          </p:nvSpPr>
          <p:spPr>
            <a:xfrm>
              <a:off x="3901125" y="1933050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1" y="0"/>
                  </a:moveTo>
                  <a:lnTo>
                    <a:pt x="1" y="959"/>
                  </a:lnTo>
                  <a:lnTo>
                    <a:pt x="91" y="95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35"/>
            <p:cNvSpPr/>
            <p:nvPr/>
          </p:nvSpPr>
          <p:spPr>
            <a:xfrm>
              <a:off x="3899750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1" y="1070"/>
                  </a:lnTo>
                  <a:lnTo>
                    <a:pt x="201" y="1015"/>
                  </a:lnTo>
                  <a:lnTo>
                    <a:pt x="20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35"/>
            <p:cNvSpPr/>
            <p:nvPr/>
          </p:nvSpPr>
          <p:spPr>
            <a:xfrm>
              <a:off x="3906850" y="1933050"/>
              <a:ext cx="2300" cy="23975"/>
            </a:xfrm>
            <a:custGeom>
              <a:rect b="b" l="l" r="r" t="t"/>
              <a:pathLst>
                <a:path extrusionOk="0" h="959" w="92">
                  <a:moveTo>
                    <a:pt x="1" y="0"/>
                  </a:moveTo>
                  <a:lnTo>
                    <a:pt x="1" y="959"/>
                  </a:lnTo>
                  <a:lnTo>
                    <a:pt x="91" y="95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35"/>
            <p:cNvSpPr/>
            <p:nvPr/>
          </p:nvSpPr>
          <p:spPr>
            <a:xfrm>
              <a:off x="3905475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35"/>
            <p:cNvSpPr/>
            <p:nvPr/>
          </p:nvSpPr>
          <p:spPr>
            <a:xfrm>
              <a:off x="3912075" y="1933050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9"/>
                  </a:lnTo>
                  <a:lnTo>
                    <a:pt x="83" y="959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35"/>
            <p:cNvSpPr/>
            <p:nvPr/>
          </p:nvSpPr>
          <p:spPr>
            <a:xfrm>
              <a:off x="3910500" y="1931650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35"/>
            <p:cNvSpPr/>
            <p:nvPr/>
          </p:nvSpPr>
          <p:spPr>
            <a:xfrm>
              <a:off x="3917100" y="1933050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1" y="0"/>
                  </a:moveTo>
                  <a:lnTo>
                    <a:pt x="1" y="959"/>
                  </a:lnTo>
                  <a:lnTo>
                    <a:pt x="84" y="95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35"/>
            <p:cNvSpPr/>
            <p:nvPr/>
          </p:nvSpPr>
          <p:spPr>
            <a:xfrm>
              <a:off x="3915550" y="1931650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0" y="1"/>
                  </a:moveTo>
                  <a:lnTo>
                    <a:pt x="0" y="1070"/>
                  </a:lnTo>
                  <a:lnTo>
                    <a:pt x="208" y="1070"/>
                  </a:lnTo>
                  <a:lnTo>
                    <a:pt x="208" y="1015"/>
                  </a:lnTo>
                  <a:lnTo>
                    <a:pt x="208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35"/>
            <p:cNvSpPr/>
            <p:nvPr/>
          </p:nvSpPr>
          <p:spPr>
            <a:xfrm>
              <a:off x="3922825" y="1933050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1" y="0"/>
                  </a:moveTo>
                  <a:lnTo>
                    <a:pt x="1" y="959"/>
                  </a:lnTo>
                  <a:lnTo>
                    <a:pt x="91" y="95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35"/>
            <p:cNvSpPr/>
            <p:nvPr/>
          </p:nvSpPr>
          <p:spPr>
            <a:xfrm>
              <a:off x="3921450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35"/>
            <p:cNvSpPr/>
            <p:nvPr/>
          </p:nvSpPr>
          <p:spPr>
            <a:xfrm>
              <a:off x="3927875" y="1933050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9"/>
                  </a:lnTo>
                  <a:lnTo>
                    <a:pt x="90" y="959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27;p35"/>
            <p:cNvSpPr/>
            <p:nvPr/>
          </p:nvSpPr>
          <p:spPr>
            <a:xfrm>
              <a:off x="3926475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28;p35"/>
            <p:cNvSpPr/>
            <p:nvPr/>
          </p:nvSpPr>
          <p:spPr>
            <a:xfrm>
              <a:off x="3933775" y="1933050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9"/>
                  </a:lnTo>
                  <a:lnTo>
                    <a:pt x="83" y="959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35"/>
            <p:cNvSpPr/>
            <p:nvPr/>
          </p:nvSpPr>
          <p:spPr>
            <a:xfrm>
              <a:off x="3932200" y="1931650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35"/>
            <p:cNvSpPr/>
            <p:nvPr/>
          </p:nvSpPr>
          <p:spPr>
            <a:xfrm>
              <a:off x="3938800" y="1933050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1" y="0"/>
                  </a:moveTo>
                  <a:lnTo>
                    <a:pt x="1" y="959"/>
                  </a:lnTo>
                  <a:lnTo>
                    <a:pt x="84" y="95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35"/>
            <p:cNvSpPr/>
            <p:nvPr/>
          </p:nvSpPr>
          <p:spPr>
            <a:xfrm>
              <a:off x="3937250" y="1931650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0" y="1"/>
                  </a:moveTo>
                  <a:lnTo>
                    <a:pt x="0" y="1070"/>
                  </a:lnTo>
                  <a:lnTo>
                    <a:pt x="208" y="1070"/>
                  </a:lnTo>
                  <a:lnTo>
                    <a:pt x="208" y="1015"/>
                  </a:lnTo>
                  <a:lnTo>
                    <a:pt x="208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35"/>
            <p:cNvSpPr/>
            <p:nvPr/>
          </p:nvSpPr>
          <p:spPr>
            <a:xfrm>
              <a:off x="3944525" y="1933050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1" y="0"/>
                  </a:moveTo>
                  <a:lnTo>
                    <a:pt x="1" y="959"/>
                  </a:lnTo>
                  <a:lnTo>
                    <a:pt x="91" y="95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35"/>
            <p:cNvSpPr/>
            <p:nvPr/>
          </p:nvSpPr>
          <p:spPr>
            <a:xfrm>
              <a:off x="3943150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35"/>
            <p:cNvSpPr/>
            <p:nvPr/>
          </p:nvSpPr>
          <p:spPr>
            <a:xfrm>
              <a:off x="3949575" y="1933050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9"/>
                  </a:lnTo>
                  <a:lnTo>
                    <a:pt x="90" y="959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35"/>
            <p:cNvSpPr/>
            <p:nvPr/>
          </p:nvSpPr>
          <p:spPr>
            <a:xfrm>
              <a:off x="3948175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35"/>
            <p:cNvSpPr/>
            <p:nvPr/>
          </p:nvSpPr>
          <p:spPr>
            <a:xfrm>
              <a:off x="3955475" y="1933050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9"/>
                  </a:lnTo>
                  <a:lnTo>
                    <a:pt x="83" y="959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p35"/>
            <p:cNvSpPr/>
            <p:nvPr/>
          </p:nvSpPr>
          <p:spPr>
            <a:xfrm>
              <a:off x="3953900" y="1931650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35"/>
            <p:cNvSpPr/>
            <p:nvPr/>
          </p:nvSpPr>
          <p:spPr>
            <a:xfrm>
              <a:off x="3960500" y="1933050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1" y="0"/>
                  </a:moveTo>
                  <a:lnTo>
                    <a:pt x="1" y="959"/>
                  </a:lnTo>
                  <a:lnTo>
                    <a:pt x="84" y="95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35"/>
            <p:cNvSpPr/>
            <p:nvPr/>
          </p:nvSpPr>
          <p:spPr>
            <a:xfrm>
              <a:off x="3958950" y="1931650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0" y="1"/>
                  </a:moveTo>
                  <a:lnTo>
                    <a:pt x="0" y="1070"/>
                  </a:lnTo>
                  <a:lnTo>
                    <a:pt x="208" y="1070"/>
                  </a:lnTo>
                  <a:lnTo>
                    <a:pt x="208" y="1015"/>
                  </a:lnTo>
                  <a:lnTo>
                    <a:pt x="208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35"/>
            <p:cNvSpPr/>
            <p:nvPr/>
          </p:nvSpPr>
          <p:spPr>
            <a:xfrm>
              <a:off x="3966225" y="1933050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1" y="0"/>
                  </a:moveTo>
                  <a:lnTo>
                    <a:pt x="1" y="959"/>
                  </a:lnTo>
                  <a:lnTo>
                    <a:pt x="91" y="95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35"/>
            <p:cNvSpPr/>
            <p:nvPr/>
          </p:nvSpPr>
          <p:spPr>
            <a:xfrm>
              <a:off x="3964850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35"/>
            <p:cNvSpPr/>
            <p:nvPr/>
          </p:nvSpPr>
          <p:spPr>
            <a:xfrm>
              <a:off x="3971275" y="1933050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9"/>
                  </a:lnTo>
                  <a:lnTo>
                    <a:pt x="90" y="959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p35"/>
            <p:cNvSpPr/>
            <p:nvPr/>
          </p:nvSpPr>
          <p:spPr>
            <a:xfrm>
              <a:off x="3969875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35"/>
            <p:cNvSpPr/>
            <p:nvPr/>
          </p:nvSpPr>
          <p:spPr>
            <a:xfrm>
              <a:off x="3977175" y="1933050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9"/>
                  </a:lnTo>
                  <a:lnTo>
                    <a:pt x="84" y="95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45;p35"/>
            <p:cNvSpPr/>
            <p:nvPr/>
          </p:nvSpPr>
          <p:spPr>
            <a:xfrm>
              <a:off x="3975600" y="1931650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p35"/>
            <p:cNvSpPr/>
            <p:nvPr/>
          </p:nvSpPr>
          <p:spPr>
            <a:xfrm>
              <a:off x="3982200" y="1933050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1" y="0"/>
                  </a:moveTo>
                  <a:lnTo>
                    <a:pt x="1" y="959"/>
                  </a:lnTo>
                  <a:lnTo>
                    <a:pt x="84" y="95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47;p35"/>
            <p:cNvSpPr/>
            <p:nvPr/>
          </p:nvSpPr>
          <p:spPr>
            <a:xfrm>
              <a:off x="3980650" y="1931650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0" y="1"/>
                  </a:moveTo>
                  <a:lnTo>
                    <a:pt x="0" y="1070"/>
                  </a:lnTo>
                  <a:lnTo>
                    <a:pt x="208" y="1070"/>
                  </a:lnTo>
                  <a:lnTo>
                    <a:pt x="208" y="1015"/>
                  </a:lnTo>
                  <a:lnTo>
                    <a:pt x="208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35"/>
            <p:cNvSpPr/>
            <p:nvPr/>
          </p:nvSpPr>
          <p:spPr>
            <a:xfrm>
              <a:off x="3896100" y="1928700"/>
              <a:ext cx="76750" cy="10975"/>
            </a:xfrm>
            <a:custGeom>
              <a:rect b="b" l="l" r="r" t="t"/>
              <a:pathLst>
                <a:path extrusionOk="0" h="439" w="3070">
                  <a:moveTo>
                    <a:pt x="1535" y="1"/>
                  </a:moveTo>
                  <a:cubicBezTo>
                    <a:pt x="695" y="1"/>
                    <a:pt x="0" y="91"/>
                    <a:pt x="0" y="202"/>
                  </a:cubicBezTo>
                  <a:cubicBezTo>
                    <a:pt x="0" y="348"/>
                    <a:pt x="695" y="438"/>
                    <a:pt x="1535" y="438"/>
                  </a:cubicBezTo>
                  <a:cubicBezTo>
                    <a:pt x="2403" y="438"/>
                    <a:pt x="3070" y="348"/>
                    <a:pt x="3070" y="202"/>
                  </a:cubicBezTo>
                  <a:cubicBezTo>
                    <a:pt x="3070" y="91"/>
                    <a:pt x="2403" y="1"/>
                    <a:pt x="1535" y="1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35"/>
            <p:cNvSpPr/>
            <p:nvPr/>
          </p:nvSpPr>
          <p:spPr>
            <a:xfrm>
              <a:off x="3882375" y="1914300"/>
              <a:ext cx="104875" cy="21025"/>
            </a:xfrm>
            <a:custGeom>
              <a:rect b="b" l="l" r="r" t="t"/>
              <a:pathLst>
                <a:path extrusionOk="0" h="841" w="4195">
                  <a:moveTo>
                    <a:pt x="1" y="0"/>
                  </a:moveTo>
                  <a:lnTo>
                    <a:pt x="1" y="493"/>
                  </a:lnTo>
                  <a:cubicBezTo>
                    <a:pt x="1" y="667"/>
                    <a:pt x="924" y="841"/>
                    <a:pt x="2084" y="841"/>
                  </a:cubicBezTo>
                  <a:cubicBezTo>
                    <a:pt x="3237" y="841"/>
                    <a:pt x="4195" y="667"/>
                    <a:pt x="4195" y="493"/>
                  </a:cubicBezTo>
                  <a:lnTo>
                    <a:pt x="4195" y="0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35"/>
            <p:cNvSpPr/>
            <p:nvPr/>
          </p:nvSpPr>
          <p:spPr>
            <a:xfrm>
              <a:off x="3882375" y="1914300"/>
              <a:ext cx="104875" cy="10100"/>
            </a:xfrm>
            <a:custGeom>
              <a:rect b="b" l="l" r="r" t="t"/>
              <a:pathLst>
                <a:path extrusionOk="0" h="404" w="4195">
                  <a:moveTo>
                    <a:pt x="1" y="0"/>
                  </a:moveTo>
                  <a:lnTo>
                    <a:pt x="1" y="118"/>
                  </a:lnTo>
                  <a:cubicBezTo>
                    <a:pt x="202" y="292"/>
                    <a:pt x="1042" y="403"/>
                    <a:pt x="2084" y="403"/>
                  </a:cubicBezTo>
                  <a:cubicBezTo>
                    <a:pt x="3126" y="403"/>
                    <a:pt x="3994" y="292"/>
                    <a:pt x="4195" y="118"/>
                  </a:cubicBezTo>
                  <a:lnTo>
                    <a:pt x="41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p35"/>
            <p:cNvSpPr/>
            <p:nvPr/>
          </p:nvSpPr>
          <p:spPr>
            <a:xfrm>
              <a:off x="3882375" y="1906325"/>
              <a:ext cx="104875" cy="16675"/>
            </a:xfrm>
            <a:custGeom>
              <a:rect b="b" l="l" r="r" t="t"/>
              <a:pathLst>
                <a:path extrusionOk="0" h="667" w="4195">
                  <a:moveTo>
                    <a:pt x="2084" y="0"/>
                  </a:moveTo>
                  <a:cubicBezTo>
                    <a:pt x="924" y="0"/>
                    <a:pt x="1" y="146"/>
                    <a:pt x="1" y="319"/>
                  </a:cubicBezTo>
                  <a:cubicBezTo>
                    <a:pt x="1" y="521"/>
                    <a:pt x="924" y="667"/>
                    <a:pt x="2084" y="667"/>
                  </a:cubicBezTo>
                  <a:cubicBezTo>
                    <a:pt x="3237" y="667"/>
                    <a:pt x="4195" y="521"/>
                    <a:pt x="4195" y="319"/>
                  </a:cubicBezTo>
                  <a:cubicBezTo>
                    <a:pt x="4195" y="146"/>
                    <a:pt x="3237" y="0"/>
                    <a:pt x="2084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2;p35"/>
            <p:cNvSpPr/>
            <p:nvPr/>
          </p:nvSpPr>
          <p:spPr>
            <a:xfrm>
              <a:off x="3880825" y="1904925"/>
              <a:ext cx="107825" cy="19475"/>
            </a:xfrm>
            <a:custGeom>
              <a:rect b="b" l="l" r="r" t="t"/>
              <a:pathLst>
                <a:path extrusionOk="0" h="779" w="4313">
                  <a:moveTo>
                    <a:pt x="2146" y="112"/>
                  </a:moveTo>
                  <a:cubicBezTo>
                    <a:pt x="2722" y="112"/>
                    <a:pt x="3243" y="146"/>
                    <a:pt x="3618" y="202"/>
                  </a:cubicBezTo>
                  <a:cubicBezTo>
                    <a:pt x="3819" y="230"/>
                    <a:pt x="3965" y="257"/>
                    <a:pt x="4056" y="320"/>
                  </a:cubicBezTo>
                  <a:cubicBezTo>
                    <a:pt x="4111" y="320"/>
                    <a:pt x="4139" y="348"/>
                    <a:pt x="4167" y="348"/>
                  </a:cubicBezTo>
                  <a:lnTo>
                    <a:pt x="4201" y="375"/>
                  </a:lnTo>
                  <a:cubicBezTo>
                    <a:pt x="4201" y="375"/>
                    <a:pt x="4167" y="403"/>
                    <a:pt x="4139" y="403"/>
                  </a:cubicBezTo>
                  <a:cubicBezTo>
                    <a:pt x="4111" y="431"/>
                    <a:pt x="4028" y="493"/>
                    <a:pt x="3882" y="521"/>
                  </a:cubicBezTo>
                  <a:cubicBezTo>
                    <a:pt x="3535" y="605"/>
                    <a:pt x="2896" y="667"/>
                    <a:pt x="2146" y="667"/>
                  </a:cubicBezTo>
                  <a:cubicBezTo>
                    <a:pt x="1563" y="667"/>
                    <a:pt x="1042" y="632"/>
                    <a:pt x="695" y="549"/>
                  </a:cubicBezTo>
                  <a:cubicBezTo>
                    <a:pt x="493" y="521"/>
                    <a:pt x="347" y="493"/>
                    <a:pt x="236" y="459"/>
                  </a:cubicBezTo>
                  <a:cubicBezTo>
                    <a:pt x="209" y="431"/>
                    <a:pt x="174" y="431"/>
                    <a:pt x="146" y="403"/>
                  </a:cubicBezTo>
                  <a:lnTo>
                    <a:pt x="118" y="375"/>
                  </a:lnTo>
                  <a:lnTo>
                    <a:pt x="146" y="348"/>
                  </a:lnTo>
                  <a:cubicBezTo>
                    <a:pt x="209" y="320"/>
                    <a:pt x="292" y="285"/>
                    <a:pt x="410" y="257"/>
                  </a:cubicBezTo>
                  <a:cubicBezTo>
                    <a:pt x="785" y="174"/>
                    <a:pt x="1424" y="112"/>
                    <a:pt x="2146" y="112"/>
                  </a:cubicBezTo>
                  <a:close/>
                  <a:moveTo>
                    <a:pt x="2146" y="0"/>
                  </a:moveTo>
                  <a:cubicBezTo>
                    <a:pt x="1563" y="0"/>
                    <a:pt x="1042" y="28"/>
                    <a:pt x="667" y="84"/>
                  </a:cubicBezTo>
                  <a:cubicBezTo>
                    <a:pt x="465" y="112"/>
                    <a:pt x="320" y="146"/>
                    <a:pt x="209" y="202"/>
                  </a:cubicBezTo>
                  <a:cubicBezTo>
                    <a:pt x="146" y="230"/>
                    <a:pt x="118" y="230"/>
                    <a:pt x="63" y="257"/>
                  </a:cubicBezTo>
                  <a:cubicBezTo>
                    <a:pt x="63" y="285"/>
                    <a:pt x="35" y="285"/>
                    <a:pt x="35" y="320"/>
                  </a:cubicBezTo>
                  <a:cubicBezTo>
                    <a:pt x="0" y="348"/>
                    <a:pt x="0" y="348"/>
                    <a:pt x="0" y="375"/>
                  </a:cubicBezTo>
                  <a:cubicBezTo>
                    <a:pt x="0" y="403"/>
                    <a:pt x="0" y="431"/>
                    <a:pt x="35" y="431"/>
                  </a:cubicBezTo>
                  <a:cubicBezTo>
                    <a:pt x="63" y="493"/>
                    <a:pt x="90" y="521"/>
                    <a:pt x="118" y="521"/>
                  </a:cubicBezTo>
                  <a:cubicBezTo>
                    <a:pt x="209" y="577"/>
                    <a:pt x="292" y="605"/>
                    <a:pt x="438" y="632"/>
                  </a:cubicBezTo>
                  <a:cubicBezTo>
                    <a:pt x="813" y="723"/>
                    <a:pt x="1452" y="778"/>
                    <a:pt x="2146" y="778"/>
                  </a:cubicBezTo>
                  <a:cubicBezTo>
                    <a:pt x="2722" y="778"/>
                    <a:pt x="3271" y="750"/>
                    <a:pt x="3646" y="667"/>
                  </a:cubicBezTo>
                  <a:cubicBezTo>
                    <a:pt x="3819" y="632"/>
                    <a:pt x="3993" y="605"/>
                    <a:pt x="4111" y="577"/>
                  </a:cubicBezTo>
                  <a:cubicBezTo>
                    <a:pt x="4167" y="549"/>
                    <a:pt x="4201" y="521"/>
                    <a:pt x="4229" y="493"/>
                  </a:cubicBezTo>
                  <a:cubicBezTo>
                    <a:pt x="4257" y="493"/>
                    <a:pt x="4257" y="459"/>
                    <a:pt x="4285" y="431"/>
                  </a:cubicBezTo>
                  <a:cubicBezTo>
                    <a:pt x="4285" y="431"/>
                    <a:pt x="4312" y="403"/>
                    <a:pt x="4312" y="375"/>
                  </a:cubicBezTo>
                  <a:cubicBezTo>
                    <a:pt x="4312" y="348"/>
                    <a:pt x="4285" y="348"/>
                    <a:pt x="4285" y="320"/>
                  </a:cubicBezTo>
                  <a:cubicBezTo>
                    <a:pt x="4257" y="285"/>
                    <a:pt x="4229" y="257"/>
                    <a:pt x="4201" y="230"/>
                  </a:cubicBezTo>
                  <a:cubicBezTo>
                    <a:pt x="4111" y="202"/>
                    <a:pt x="4028" y="174"/>
                    <a:pt x="3882" y="146"/>
                  </a:cubicBezTo>
                  <a:cubicBezTo>
                    <a:pt x="3507" y="56"/>
                    <a:pt x="2868" y="0"/>
                    <a:pt x="2146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53;p35"/>
            <p:cNvSpPr/>
            <p:nvPr/>
          </p:nvSpPr>
          <p:spPr>
            <a:xfrm>
              <a:off x="3885150" y="1913600"/>
              <a:ext cx="2300" cy="23825"/>
            </a:xfrm>
            <a:custGeom>
              <a:rect b="b" l="l" r="r" t="t"/>
              <a:pathLst>
                <a:path extrusionOk="0" h="953" w="92">
                  <a:moveTo>
                    <a:pt x="1" y="1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54;p35"/>
            <p:cNvSpPr/>
            <p:nvPr/>
          </p:nvSpPr>
          <p:spPr>
            <a:xfrm>
              <a:off x="3883775" y="191205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0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55;p35"/>
            <p:cNvSpPr/>
            <p:nvPr/>
          </p:nvSpPr>
          <p:spPr>
            <a:xfrm>
              <a:off x="3890375" y="1913600"/>
              <a:ext cx="2100" cy="23825"/>
            </a:xfrm>
            <a:custGeom>
              <a:rect b="b" l="l" r="r" t="t"/>
              <a:pathLst>
                <a:path extrusionOk="0" h="953" w="84">
                  <a:moveTo>
                    <a:pt x="0" y="1"/>
                  </a:moveTo>
                  <a:lnTo>
                    <a:pt x="0" y="952"/>
                  </a:lnTo>
                  <a:lnTo>
                    <a:pt x="83" y="952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56;p35"/>
            <p:cNvSpPr/>
            <p:nvPr/>
          </p:nvSpPr>
          <p:spPr>
            <a:xfrm>
              <a:off x="3888800" y="191205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1" y="0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57;p35"/>
            <p:cNvSpPr/>
            <p:nvPr/>
          </p:nvSpPr>
          <p:spPr>
            <a:xfrm>
              <a:off x="3896100" y="1913600"/>
              <a:ext cx="2100" cy="23825"/>
            </a:xfrm>
            <a:custGeom>
              <a:rect b="b" l="l" r="r" t="t"/>
              <a:pathLst>
                <a:path extrusionOk="0" h="953" w="84">
                  <a:moveTo>
                    <a:pt x="0" y="1"/>
                  </a:moveTo>
                  <a:lnTo>
                    <a:pt x="0" y="952"/>
                  </a:lnTo>
                  <a:lnTo>
                    <a:pt x="84" y="952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58;p35"/>
            <p:cNvSpPr/>
            <p:nvPr/>
          </p:nvSpPr>
          <p:spPr>
            <a:xfrm>
              <a:off x="3894700" y="191205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0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59;p35"/>
            <p:cNvSpPr/>
            <p:nvPr/>
          </p:nvSpPr>
          <p:spPr>
            <a:xfrm>
              <a:off x="3901125" y="1913600"/>
              <a:ext cx="2275" cy="23825"/>
            </a:xfrm>
            <a:custGeom>
              <a:rect b="b" l="l" r="r" t="t"/>
              <a:pathLst>
                <a:path extrusionOk="0" h="953" w="91">
                  <a:moveTo>
                    <a:pt x="1" y="1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p35"/>
            <p:cNvSpPr/>
            <p:nvPr/>
          </p:nvSpPr>
          <p:spPr>
            <a:xfrm>
              <a:off x="3899750" y="191205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0"/>
                  </a:moveTo>
                  <a:lnTo>
                    <a:pt x="0" y="1077"/>
                  </a:lnTo>
                  <a:lnTo>
                    <a:pt x="201" y="1077"/>
                  </a:lnTo>
                  <a:lnTo>
                    <a:pt x="201" y="1014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1;p35"/>
            <p:cNvSpPr/>
            <p:nvPr/>
          </p:nvSpPr>
          <p:spPr>
            <a:xfrm>
              <a:off x="3906850" y="1913600"/>
              <a:ext cx="2300" cy="23825"/>
            </a:xfrm>
            <a:custGeom>
              <a:rect b="b" l="l" r="r" t="t"/>
              <a:pathLst>
                <a:path extrusionOk="0" h="953" w="92">
                  <a:moveTo>
                    <a:pt x="1" y="1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2;p35"/>
            <p:cNvSpPr/>
            <p:nvPr/>
          </p:nvSpPr>
          <p:spPr>
            <a:xfrm>
              <a:off x="3905475" y="191205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0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63;p35"/>
            <p:cNvSpPr/>
            <p:nvPr/>
          </p:nvSpPr>
          <p:spPr>
            <a:xfrm>
              <a:off x="3912075" y="1913600"/>
              <a:ext cx="2100" cy="23825"/>
            </a:xfrm>
            <a:custGeom>
              <a:rect b="b" l="l" r="r" t="t"/>
              <a:pathLst>
                <a:path extrusionOk="0" h="953" w="84">
                  <a:moveTo>
                    <a:pt x="0" y="1"/>
                  </a:moveTo>
                  <a:lnTo>
                    <a:pt x="0" y="952"/>
                  </a:lnTo>
                  <a:lnTo>
                    <a:pt x="83" y="952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64;p35"/>
            <p:cNvSpPr/>
            <p:nvPr/>
          </p:nvSpPr>
          <p:spPr>
            <a:xfrm>
              <a:off x="3910500" y="191205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0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65;p35"/>
            <p:cNvSpPr/>
            <p:nvPr/>
          </p:nvSpPr>
          <p:spPr>
            <a:xfrm>
              <a:off x="3917100" y="1913600"/>
              <a:ext cx="2100" cy="23825"/>
            </a:xfrm>
            <a:custGeom>
              <a:rect b="b" l="l" r="r" t="t"/>
              <a:pathLst>
                <a:path extrusionOk="0" h="953" w="84">
                  <a:moveTo>
                    <a:pt x="1" y="1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p35"/>
            <p:cNvSpPr/>
            <p:nvPr/>
          </p:nvSpPr>
          <p:spPr>
            <a:xfrm>
              <a:off x="3915550" y="1912050"/>
              <a:ext cx="5225" cy="26925"/>
            </a:xfrm>
            <a:custGeom>
              <a:rect b="b" l="l" r="r" t="t"/>
              <a:pathLst>
                <a:path extrusionOk="0" h="1077" w="209">
                  <a:moveTo>
                    <a:pt x="0" y="0"/>
                  </a:moveTo>
                  <a:lnTo>
                    <a:pt x="0" y="1077"/>
                  </a:lnTo>
                  <a:lnTo>
                    <a:pt x="208" y="1077"/>
                  </a:lnTo>
                  <a:lnTo>
                    <a:pt x="208" y="1014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35"/>
            <p:cNvSpPr/>
            <p:nvPr/>
          </p:nvSpPr>
          <p:spPr>
            <a:xfrm>
              <a:off x="3922825" y="1913600"/>
              <a:ext cx="2275" cy="23825"/>
            </a:xfrm>
            <a:custGeom>
              <a:rect b="b" l="l" r="r" t="t"/>
              <a:pathLst>
                <a:path extrusionOk="0" h="953" w="91">
                  <a:moveTo>
                    <a:pt x="1" y="1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35"/>
            <p:cNvSpPr/>
            <p:nvPr/>
          </p:nvSpPr>
          <p:spPr>
            <a:xfrm>
              <a:off x="3921450" y="191205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0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p35"/>
            <p:cNvSpPr/>
            <p:nvPr/>
          </p:nvSpPr>
          <p:spPr>
            <a:xfrm>
              <a:off x="3927875" y="1913600"/>
              <a:ext cx="2275" cy="23825"/>
            </a:xfrm>
            <a:custGeom>
              <a:rect b="b" l="l" r="r" t="t"/>
              <a:pathLst>
                <a:path extrusionOk="0" h="953" w="91">
                  <a:moveTo>
                    <a:pt x="0" y="1"/>
                  </a:moveTo>
                  <a:lnTo>
                    <a:pt x="0" y="952"/>
                  </a:lnTo>
                  <a:lnTo>
                    <a:pt x="90" y="952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35"/>
            <p:cNvSpPr/>
            <p:nvPr/>
          </p:nvSpPr>
          <p:spPr>
            <a:xfrm>
              <a:off x="3926475" y="191205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1" y="0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p35"/>
            <p:cNvSpPr/>
            <p:nvPr/>
          </p:nvSpPr>
          <p:spPr>
            <a:xfrm>
              <a:off x="3933775" y="1913600"/>
              <a:ext cx="2100" cy="23825"/>
            </a:xfrm>
            <a:custGeom>
              <a:rect b="b" l="l" r="r" t="t"/>
              <a:pathLst>
                <a:path extrusionOk="0" h="953" w="84">
                  <a:moveTo>
                    <a:pt x="0" y="1"/>
                  </a:moveTo>
                  <a:lnTo>
                    <a:pt x="0" y="952"/>
                  </a:lnTo>
                  <a:lnTo>
                    <a:pt x="83" y="952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35"/>
            <p:cNvSpPr/>
            <p:nvPr/>
          </p:nvSpPr>
          <p:spPr>
            <a:xfrm>
              <a:off x="3932200" y="191205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0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35"/>
            <p:cNvSpPr/>
            <p:nvPr/>
          </p:nvSpPr>
          <p:spPr>
            <a:xfrm>
              <a:off x="3938800" y="1913600"/>
              <a:ext cx="2100" cy="23825"/>
            </a:xfrm>
            <a:custGeom>
              <a:rect b="b" l="l" r="r" t="t"/>
              <a:pathLst>
                <a:path extrusionOk="0" h="953" w="84">
                  <a:moveTo>
                    <a:pt x="1" y="1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35"/>
            <p:cNvSpPr/>
            <p:nvPr/>
          </p:nvSpPr>
          <p:spPr>
            <a:xfrm>
              <a:off x="3937250" y="1912050"/>
              <a:ext cx="5225" cy="26925"/>
            </a:xfrm>
            <a:custGeom>
              <a:rect b="b" l="l" r="r" t="t"/>
              <a:pathLst>
                <a:path extrusionOk="0" h="1077" w="209">
                  <a:moveTo>
                    <a:pt x="0" y="0"/>
                  </a:moveTo>
                  <a:lnTo>
                    <a:pt x="0" y="1077"/>
                  </a:lnTo>
                  <a:lnTo>
                    <a:pt x="208" y="1077"/>
                  </a:lnTo>
                  <a:lnTo>
                    <a:pt x="208" y="1014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p35"/>
            <p:cNvSpPr/>
            <p:nvPr/>
          </p:nvSpPr>
          <p:spPr>
            <a:xfrm>
              <a:off x="3944525" y="1913600"/>
              <a:ext cx="2275" cy="23825"/>
            </a:xfrm>
            <a:custGeom>
              <a:rect b="b" l="l" r="r" t="t"/>
              <a:pathLst>
                <a:path extrusionOk="0" h="953" w="91">
                  <a:moveTo>
                    <a:pt x="1" y="1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76;p35"/>
            <p:cNvSpPr/>
            <p:nvPr/>
          </p:nvSpPr>
          <p:spPr>
            <a:xfrm>
              <a:off x="3943150" y="191205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0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77;p35"/>
            <p:cNvSpPr/>
            <p:nvPr/>
          </p:nvSpPr>
          <p:spPr>
            <a:xfrm>
              <a:off x="3949575" y="1913600"/>
              <a:ext cx="2275" cy="23825"/>
            </a:xfrm>
            <a:custGeom>
              <a:rect b="b" l="l" r="r" t="t"/>
              <a:pathLst>
                <a:path extrusionOk="0" h="953" w="91">
                  <a:moveTo>
                    <a:pt x="0" y="1"/>
                  </a:moveTo>
                  <a:lnTo>
                    <a:pt x="0" y="952"/>
                  </a:lnTo>
                  <a:lnTo>
                    <a:pt x="90" y="952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78;p35"/>
            <p:cNvSpPr/>
            <p:nvPr/>
          </p:nvSpPr>
          <p:spPr>
            <a:xfrm>
              <a:off x="3948175" y="191205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1" y="0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p35"/>
            <p:cNvSpPr/>
            <p:nvPr/>
          </p:nvSpPr>
          <p:spPr>
            <a:xfrm>
              <a:off x="3955475" y="1913600"/>
              <a:ext cx="2100" cy="23825"/>
            </a:xfrm>
            <a:custGeom>
              <a:rect b="b" l="l" r="r" t="t"/>
              <a:pathLst>
                <a:path extrusionOk="0" h="953" w="84">
                  <a:moveTo>
                    <a:pt x="0" y="1"/>
                  </a:moveTo>
                  <a:lnTo>
                    <a:pt x="0" y="952"/>
                  </a:lnTo>
                  <a:lnTo>
                    <a:pt x="83" y="952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p35"/>
            <p:cNvSpPr/>
            <p:nvPr/>
          </p:nvSpPr>
          <p:spPr>
            <a:xfrm>
              <a:off x="3953900" y="191205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0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p35"/>
            <p:cNvSpPr/>
            <p:nvPr/>
          </p:nvSpPr>
          <p:spPr>
            <a:xfrm>
              <a:off x="3960500" y="1913600"/>
              <a:ext cx="2100" cy="23825"/>
            </a:xfrm>
            <a:custGeom>
              <a:rect b="b" l="l" r="r" t="t"/>
              <a:pathLst>
                <a:path extrusionOk="0" h="953" w="84">
                  <a:moveTo>
                    <a:pt x="1" y="1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2;p35"/>
            <p:cNvSpPr/>
            <p:nvPr/>
          </p:nvSpPr>
          <p:spPr>
            <a:xfrm>
              <a:off x="3958950" y="1912050"/>
              <a:ext cx="5225" cy="26925"/>
            </a:xfrm>
            <a:custGeom>
              <a:rect b="b" l="l" r="r" t="t"/>
              <a:pathLst>
                <a:path extrusionOk="0" h="1077" w="209">
                  <a:moveTo>
                    <a:pt x="0" y="0"/>
                  </a:moveTo>
                  <a:lnTo>
                    <a:pt x="0" y="1077"/>
                  </a:lnTo>
                  <a:lnTo>
                    <a:pt x="208" y="1077"/>
                  </a:lnTo>
                  <a:lnTo>
                    <a:pt x="208" y="1014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83;p35"/>
            <p:cNvSpPr/>
            <p:nvPr/>
          </p:nvSpPr>
          <p:spPr>
            <a:xfrm>
              <a:off x="3966225" y="1913600"/>
              <a:ext cx="2275" cy="23825"/>
            </a:xfrm>
            <a:custGeom>
              <a:rect b="b" l="l" r="r" t="t"/>
              <a:pathLst>
                <a:path extrusionOk="0" h="953" w="91">
                  <a:moveTo>
                    <a:pt x="1" y="1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84;p35"/>
            <p:cNvSpPr/>
            <p:nvPr/>
          </p:nvSpPr>
          <p:spPr>
            <a:xfrm>
              <a:off x="3964850" y="191205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0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85;p35"/>
            <p:cNvSpPr/>
            <p:nvPr/>
          </p:nvSpPr>
          <p:spPr>
            <a:xfrm>
              <a:off x="3971275" y="1913600"/>
              <a:ext cx="2275" cy="23825"/>
            </a:xfrm>
            <a:custGeom>
              <a:rect b="b" l="l" r="r" t="t"/>
              <a:pathLst>
                <a:path extrusionOk="0" h="953" w="91">
                  <a:moveTo>
                    <a:pt x="0" y="1"/>
                  </a:moveTo>
                  <a:lnTo>
                    <a:pt x="0" y="952"/>
                  </a:lnTo>
                  <a:lnTo>
                    <a:pt x="90" y="952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p35"/>
            <p:cNvSpPr/>
            <p:nvPr/>
          </p:nvSpPr>
          <p:spPr>
            <a:xfrm>
              <a:off x="3969875" y="191205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1" y="0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p35"/>
            <p:cNvSpPr/>
            <p:nvPr/>
          </p:nvSpPr>
          <p:spPr>
            <a:xfrm>
              <a:off x="3977175" y="1913600"/>
              <a:ext cx="2100" cy="23825"/>
            </a:xfrm>
            <a:custGeom>
              <a:rect b="b" l="l" r="r" t="t"/>
              <a:pathLst>
                <a:path extrusionOk="0" h="953" w="84">
                  <a:moveTo>
                    <a:pt x="0" y="1"/>
                  </a:moveTo>
                  <a:lnTo>
                    <a:pt x="0" y="952"/>
                  </a:lnTo>
                  <a:lnTo>
                    <a:pt x="84" y="952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88;p35"/>
            <p:cNvSpPr/>
            <p:nvPr/>
          </p:nvSpPr>
          <p:spPr>
            <a:xfrm>
              <a:off x="3975600" y="191205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0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89;p35"/>
            <p:cNvSpPr/>
            <p:nvPr/>
          </p:nvSpPr>
          <p:spPr>
            <a:xfrm>
              <a:off x="3982200" y="1913600"/>
              <a:ext cx="2100" cy="23825"/>
            </a:xfrm>
            <a:custGeom>
              <a:rect b="b" l="l" r="r" t="t"/>
              <a:pathLst>
                <a:path extrusionOk="0" h="953" w="84">
                  <a:moveTo>
                    <a:pt x="1" y="1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p35"/>
            <p:cNvSpPr/>
            <p:nvPr/>
          </p:nvSpPr>
          <p:spPr>
            <a:xfrm>
              <a:off x="3980650" y="1912050"/>
              <a:ext cx="5225" cy="26925"/>
            </a:xfrm>
            <a:custGeom>
              <a:rect b="b" l="l" r="r" t="t"/>
              <a:pathLst>
                <a:path extrusionOk="0" h="1077" w="209">
                  <a:moveTo>
                    <a:pt x="0" y="0"/>
                  </a:moveTo>
                  <a:lnTo>
                    <a:pt x="0" y="1077"/>
                  </a:lnTo>
                  <a:lnTo>
                    <a:pt x="208" y="1077"/>
                  </a:lnTo>
                  <a:lnTo>
                    <a:pt x="208" y="1014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p35"/>
            <p:cNvSpPr/>
            <p:nvPr/>
          </p:nvSpPr>
          <p:spPr>
            <a:xfrm>
              <a:off x="3896100" y="1908575"/>
              <a:ext cx="76750" cy="11475"/>
            </a:xfrm>
            <a:custGeom>
              <a:rect b="b" l="l" r="r" t="t"/>
              <a:pathLst>
                <a:path extrusionOk="0" h="459" w="3070">
                  <a:moveTo>
                    <a:pt x="1535" y="0"/>
                  </a:moveTo>
                  <a:cubicBezTo>
                    <a:pt x="695" y="0"/>
                    <a:pt x="0" y="111"/>
                    <a:pt x="0" y="229"/>
                  </a:cubicBezTo>
                  <a:cubicBezTo>
                    <a:pt x="0" y="375"/>
                    <a:pt x="695" y="459"/>
                    <a:pt x="1535" y="459"/>
                  </a:cubicBezTo>
                  <a:cubicBezTo>
                    <a:pt x="2403" y="459"/>
                    <a:pt x="3070" y="375"/>
                    <a:pt x="3070" y="229"/>
                  </a:cubicBezTo>
                  <a:cubicBezTo>
                    <a:pt x="3070" y="111"/>
                    <a:pt x="2403" y="0"/>
                    <a:pt x="1535" y="0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p35"/>
            <p:cNvSpPr/>
            <p:nvPr/>
          </p:nvSpPr>
          <p:spPr>
            <a:xfrm>
              <a:off x="4040700" y="2012725"/>
              <a:ext cx="130225" cy="31100"/>
            </a:xfrm>
            <a:custGeom>
              <a:rect b="b" l="l" r="r" t="t"/>
              <a:pathLst>
                <a:path extrusionOk="0" h="1244" w="5209">
                  <a:moveTo>
                    <a:pt x="2605" y="1"/>
                  </a:moveTo>
                  <a:cubicBezTo>
                    <a:pt x="1160" y="1"/>
                    <a:pt x="1" y="285"/>
                    <a:pt x="1" y="633"/>
                  </a:cubicBezTo>
                  <a:cubicBezTo>
                    <a:pt x="1" y="980"/>
                    <a:pt x="1160" y="1244"/>
                    <a:pt x="2605" y="1244"/>
                  </a:cubicBezTo>
                  <a:cubicBezTo>
                    <a:pt x="4056" y="1244"/>
                    <a:pt x="5209" y="980"/>
                    <a:pt x="5209" y="633"/>
                  </a:cubicBezTo>
                  <a:cubicBezTo>
                    <a:pt x="5209" y="285"/>
                    <a:pt x="4056" y="1"/>
                    <a:pt x="2605" y="1"/>
                  </a:cubicBezTo>
                  <a:close/>
                </a:path>
              </a:pathLst>
            </a:custGeom>
            <a:solidFill>
              <a:srgbClr val="F0F1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p35"/>
            <p:cNvSpPr/>
            <p:nvPr/>
          </p:nvSpPr>
          <p:spPr>
            <a:xfrm>
              <a:off x="4053725" y="2012725"/>
              <a:ext cx="104175" cy="20875"/>
            </a:xfrm>
            <a:custGeom>
              <a:rect b="b" l="l" r="r" t="t"/>
              <a:pathLst>
                <a:path extrusionOk="0" h="835" w="4167">
                  <a:moveTo>
                    <a:pt x="1" y="1"/>
                  </a:moveTo>
                  <a:lnTo>
                    <a:pt x="1" y="487"/>
                  </a:lnTo>
                  <a:cubicBezTo>
                    <a:pt x="1" y="695"/>
                    <a:pt x="931" y="834"/>
                    <a:pt x="2084" y="834"/>
                  </a:cubicBezTo>
                  <a:cubicBezTo>
                    <a:pt x="3243" y="834"/>
                    <a:pt x="4167" y="695"/>
                    <a:pt x="4167" y="487"/>
                  </a:cubicBezTo>
                  <a:lnTo>
                    <a:pt x="4167" y="1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494;p35"/>
            <p:cNvSpPr/>
            <p:nvPr/>
          </p:nvSpPr>
          <p:spPr>
            <a:xfrm>
              <a:off x="4053725" y="2012725"/>
              <a:ext cx="104175" cy="10800"/>
            </a:xfrm>
            <a:custGeom>
              <a:rect b="b" l="l" r="r" t="t"/>
              <a:pathLst>
                <a:path extrusionOk="0" h="432" w="4167">
                  <a:moveTo>
                    <a:pt x="1" y="1"/>
                  </a:moveTo>
                  <a:lnTo>
                    <a:pt x="1" y="112"/>
                  </a:lnTo>
                  <a:cubicBezTo>
                    <a:pt x="174" y="285"/>
                    <a:pt x="1042" y="431"/>
                    <a:pt x="2084" y="431"/>
                  </a:cubicBezTo>
                  <a:cubicBezTo>
                    <a:pt x="3125" y="431"/>
                    <a:pt x="3993" y="285"/>
                    <a:pt x="4167" y="112"/>
                  </a:cubicBezTo>
                  <a:lnTo>
                    <a:pt x="41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495;p35"/>
            <p:cNvSpPr/>
            <p:nvPr/>
          </p:nvSpPr>
          <p:spPr>
            <a:xfrm>
              <a:off x="4053725" y="2004750"/>
              <a:ext cx="104175" cy="16675"/>
            </a:xfrm>
            <a:custGeom>
              <a:rect b="b" l="l" r="r" t="t"/>
              <a:pathLst>
                <a:path extrusionOk="0" h="667" w="4167">
                  <a:moveTo>
                    <a:pt x="2084" y="0"/>
                  </a:moveTo>
                  <a:cubicBezTo>
                    <a:pt x="931" y="0"/>
                    <a:pt x="1" y="146"/>
                    <a:pt x="1" y="320"/>
                  </a:cubicBezTo>
                  <a:cubicBezTo>
                    <a:pt x="1" y="521"/>
                    <a:pt x="931" y="667"/>
                    <a:pt x="2084" y="667"/>
                  </a:cubicBezTo>
                  <a:cubicBezTo>
                    <a:pt x="3243" y="667"/>
                    <a:pt x="4167" y="521"/>
                    <a:pt x="4167" y="320"/>
                  </a:cubicBezTo>
                  <a:cubicBezTo>
                    <a:pt x="4167" y="146"/>
                    <a:pt x="3243" y="0"/>
                    <a:pt x="2084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496;p35"/>
            <p:cNvSpPr/>
            <p:nvPr/>
          </p:nvSpPr>
          <p:spPr>
            <a:xfrm>
              <a:off x="4052325" y="2003175"/>
              <a:ext cx="107150" cy="19650"/>
            </a:xfrm>
            <a:custGeom>
              <a:rect b="b" l="l" r="r" t="t"/>
              <a:pathLst>
                <a:path extrusionOk="0" h="786" w="4286">
                  <a:moveTo>
                    <a:pt x="2140" y="119"/>
                  </a:moveTo>
                  <a:cubicBezTo>
                    <a:pt x="2723" y="119"/>
                    <a:pt x="3244" y="147"/>
                    <a:pt x="3619" y="209"/>
                  </a:cubicBezTo>
                  <a:cubicBezTo>
                    <a:pt x="3792" y="237"/>
                    <a:pt x="3966" y="265"/>
                    <a:pt x="4049" y="320"/>
                  </a:cubicBezTo>
                  <a:cubicBezTo>
                    <a:pt x="4112" y="320"/>
                    <a:pt x="4140" y="348"/>
                    <a:pt x="4167" y="383"/>
                  </a:cubicBezTo>
                  <a:cubicBezTo>
                    <a:pt x="4167" y="383"/>
                    <a:pt x="4167" y="411"/>
                    <a:pt x="4140" y="438"/>
                  </a:cubicBezTo>
                  <a:cubicBezTo>
                    <a:pt x="4112" y="466"/>
                    <a:pt x="3994" y="494"/>
                    <a:pt x="3876" y="522"/>
                  </a:cubicBezTo>
                  <a:cubicBezTo>
                    <a:pt x="3529" y="612"/>
                    <a:pt x="2862" y="667"/>
                    <a:pt x="2140" y="667"/>
                  </a:cubicBezTo>
                  <a:cubicBezTo>
                    <a:pt x="1563" y="667"/>
                    <a:pt x="1043" y="640"/>
                    <a:pt x="668" y="584"/>
                  </a:cubicBezTo>
                  <a:cubicBezTo>
                    <a:pt x="494" y="556"/>
                    <a:pt x="348" y="494"/>
                    <a:pt x="230" y="466"/>
                  </a:cubicBezTo>
                  <a:cubicBezTo>
                    <a:pt x="202" y="438"/>
                    <a:pt x="147" y="438"/>
                    <a:pt x="147" y="411"/>
                  </a:cubicBezTo>
                  <a:lnTo>
                    <a:pt x="119" y="383"/>
                  </a:lnTo>
                  <a:lnTo>
                    <a:pt x="147" y="348"/>
                  </a:lnTo>
                  <a:cubicBezTo>
                    <a:pt x="202" y="320"/>
                    <a:pt x="293" y="292"/>
                    <a:pt x="404" y="265"/>
                  </a:cubicBezTo>
                  <a:cubicBezTo>
                    <a:pt x="779" y="174"/>
                    <a:pt x="1418" y="119"/>
                    <a:pt x="2140" y="119"/>
                  </a:cubicBezTo>
                  <a:close/>
                  <a:moveTo>
                    <a:pt x="2140" y="1"/>
                  </a:moveTo>
                  <a:cubicBezTo>
                    <a:pt x="1563" y="1"/>
                    <a:pt x="1043" y="36"/>
                    <a:pt x="668" y="91"/>
                  </a:cubicBezTo>
                  <a:cubicBezTo>
                    <a:pt x="466" y="119"/>
                    <a:pt x="320" y="174"/>
                    <a:pt x="202" y="209"/>
                  </a:cubicBezTo>
                  <a:cubicBezTo>
                    <a:pt x="147" y="237"/>
                    <a:pt x="84" y="265"/>
                    <a:pt x="57" y="265"/>
                  </a:cubicBezTo>
                  <a:cubicBezTo>
                    <a:pt x="57" y="292"/>
                    <a:pt x="29" y="292"/>
                    <a:pt x="29" y="320"/>
                  </a:cubicBezTo>
                  <a:cubicBezTo>
                    <a:pt x="1" y="348"/>
                    <a:pt x="1" y="383"/>
                    <a:pt x="1" y="383"/>
                  </a:cubicBezTo>
                  <a:cubicBezTo>
                    <a:pt x="1" y="411"/>
                    <a:pt x="1" y="438"/>
                    <a:pt x="29" y="466"/>
                  </a:cubicBezTo>
                  <a:cubicBezTo>
                    <a:pt x="29" y="494"/>
                    <a:pt x="57" y="522"/>
                    <a:pt x="119" y="522"/>
                  </a:cubicBezTo>
                  <a:cubicBezTo>
                    <a:pt x="175" y="584"/>
                    <a:pt x="293" y="612"/>
                    <a:pt x="404" y="640"/>
                  </a:cubicBezTo>
                  <a:cubicBezTo>
                    <a:pt x="813" y="730"/>
                    <a:pt x="1418" y="785"/>
                    <a:pt x="2140" y="785"/>
                  </a:cubicBezTo>
                  <a:cubicBezTo>
                    <a:pt x="2723" y="785"/>
                    <a:pt x="3244" y="758"/>
                    <a:pt x="3647" y="695"/>
                  </a:cubicBezTo>
                  <a:cubicBezTo>
                    <a:pt x="3820" y="640"/>
                    <a:pt x="3994" y="612"/>
                    <a:pt x="4077" y="584"/>
                  </a:cubicBezTo>
                  <a:cubicBezTo>
                    <a:pt x="4140" y="556"/>
                    <a:pt x="4195" y="522"/>
                    <a:pt x="4223" y="494"/>
                  </a:cubicBezTo>
                  <a:cubicBezTo>
                    <a:pt x="4251" y="494"/>
                    <a:pt x="4251" y="466"/>
                    <a:pt x="4285" y="466"/>
                  </a:cubicBezTo>
                  <a:lnTo>
                    <a:pt x="4285" y="383"/>
                  </a:lnTo>
                  <a:lnTo>
                    <a:pt x="4285" y="320"/>
                  </a:lnTo>
                  <a:cubicBezTo>
                    <a:pt x="4251" y="292"/>
                    <a:pt x="4223" y="265"/>
                    <a:pt x="4167" y="237"/>
                  </a:cubicBezTo>
                  <a:cubicBezTo>
                    <a:pt x="4112" y="209"/>
                    <a:pt x="3994" y="174"/>
                    <a:pt x="3876" y="147"/>
                  </a:cubicBezTo>
                  <a:cubicBezTo>
                    <a:pt x="3501" y="63"/>
                    <a:pt x="2862" y="1"/>
                    <a:pt x="2140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497;p35"/>
            <p:cNvSpPr/>
            <p:nvPr/>
          </p:nvSpPr>
          <p:spPr>
            <a:xfrm>
              <a:off x="4055975" y="2011875"/>
              <a:ext cx="2125" cy="23975"/>
            </a:xfrm>
            <a:custGeom>
              <a:rect b="b" l="l" r="r" t="t"/>
              <a:pathLst>
                <a:path extrusionOk="0" h="959" w="85">
                  <a:moveTo>
                    <a:pt x="1" y="0"/>
                  </a:moveTo>
                  <a:lnTo>
                    <a:pt x="1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498;p35"/>
            <p:cNvSpPr/>
            <p:nvPr/>
          </p:nvSpPr>
          <p:spPr>
            <a:xfrm>
              <a:off x="4054425" y="2010475"/>
              <a:ext cx="5225" cy="26750"/>
            </a:xfrm>
            <a:custGeom>
              <a:rect b="b" l="l" r="r" t="t"/>
              <a:pathLst>
                <a:path extrusionOk="0" h="1070" w="209">
                  <a:moveTo>
                    <a:pt x="0" y="0"/>
                  </a:moveTo>
                  <a:lnTo>
                    <a:pt x="0" y="1070"/>
                  </a:lnTo>
                  <a:lnTo>
                    <a:pt x="209" y="1070"/>
                  </a:lnTo>
                  <a:lnTo>
                    <a:pt x="209" y="1014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499;p35"/>
            <p:cNvSpPr/>
            <p:nvPr/>
          </p:nvSpPr>
          <p:spPr>
            <a:xfrm>
              <a:off x="4061700" y="2011875"/>
              <a:ext cx="2300" cy="23975"/>
            </a:xfrm>
            <a:custGeom>
              <a:rect b="b" l="l" r="r" t="t"/>
              <a:pathLst>
                <a:path extrusionOk="0" h="959" w="92">
                  <a:moveTo>
                    <a:pt x="1" y="0"/>
                  </a:moveTo>
                  <a:lnTo>
                    <a:pt x="1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0;p35"/>
            <p:cNvSpPr/>
            <p:nvPr/>
          </p:nvSpPr>
          <p:spPr>
            <a:xfrm>
              <a:off x="4060325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1;p35"/>
            <p:cNvSpPr/>
            <p:nvPr/>
          </p:nvSpPr>
          <p:spPr>
            <a:xfrm>
              <a:off x="4066750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2;p35"/>
            <p:cNvSpPr/>
            <p:nvPr/>
          </p:nvSpPr>
          <p:spPr>
            <a:xfrm>
              <a:off x="4065350" y="2010475"/>
              <a:ext cx="5075" cy="26750"/>
            </a:xfrm>
            <a:custGeom>
              <a:rect b="b" l="l" r="r" t="t"/>
              <a:pathLst>
                <a:path extrusionOk="0" h="1070" w="203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03;p35"/>
            <p:cNvSpPr/>
            <p:nvPr/>
          </p:nvSpPr>
          <p:spPr>
            <a:xfrm>
              <a:off x="4072650" y="2011875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04;p35"/>
            <p:cNvSpPr/>
            <p:nvPr/>
          </p:nvSpPr>
          <p:spPr>
            <a:xfrm>
              <a:off x="4071075" y="2010475"/>
              <a:ext cx="5075" cy="26750"/>
            </a:xfrm>
            <a:custGeom>
              <a:rect b="b" l="l" r="r" t="t"/>
              <a:pathLst>
                <a:path extrusionOk="0" h="1070" w="203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05;p35"/>
            <p:cNvSpPr/>
            <p:nvPr/>
          </p:nvSpPr>
          <p:spPr>
            <a:xfrm>
              <a:off x="4077675" y="2011875"/>
              <a:ext cx="2125" cy="23975"/>
            </a:xfrm>
            <a:custGeom>
              <a:rect b="b" l="l" r="r" t="t"/>
              <a:pathLst>
                <a:path extrusionOk="0" h="959" w="85">
                  <a:moveTo>
                    <a:pt x="1" y="0"/>
                  </a:moveTo>
                  <a:lnTo>
                    <a:pt x="1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06;p35"/>
            <p:cNvSpPr/>
            <p:nvPr/>
          </p:nvSpPr>
          <p:spPr>
            <a:xfrm>
              <a:off x="4076125" y="2010475"/>
              <a:ext cx="5225" cy="26750"/>
            </a:xfrm>
            <a:custGeom>
              <a:rect b="b" l="l" r="r" t="t"/>
              <a:pathLst>
                <a:path extrusionOk="0" h="1070" w="209">
                  <a:moveTo>
                    <a:pt x="0" y="0"/>
                  </a:moveTo>
                  <a:lnTo>
                    <a:pt x="0" y="1070"/>
                  </a:lnTo>
                  <a:lnTo>
                    <a:pt x="209" y="1070"/>
                  </a:lnTo>
                  <a:lnTo>
                    <a:pt x="209" y="1014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07;p35"/>
            <p:cNvSpPr/>
            <p:nvPr/>
          </p:nvSpPr>
          <p:spPr>
            <a:xfrm>
              <a:off x="4083400" y="2011875"/>
              <a:ext cx="2300" cy="23975"/>
            </a:xfrm>
            <a:custGeom>
              <a:rect b="b" l="l" r="r" t="t"/>
              <a:pathLst>
                <a:path extrusionOk="0" h="959" w="92">
                  <a:moveTo>
                    <a:pt x="1" y="0"/>
                  </a:moveTo>
                  <a:lnTo>
                    <a:pt x="1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08;p35"/>
            <p:cNvSpPr/>
            <p:nvPr/>
          </p:nvSpPr>
          <p:spPr>
            <a:xfrm>
              <a:off x="4082025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09;p35"/>
            <p:cNvSpPr/>
            <p:nvPr/>
          </p:nvSpPr>
          <p:spPr>
            <a:xfrm>
              <a:off x="4088450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0;p35"/>
            <p:cNvSpPr/>
            <p:nvPr/>
          </p:nvSpPr>
          <p:spPr>
            <a:xfrm>
              <a:off x="4087050" y="2010475"/>
              <a:ext cx="5075" cy="26750"/>
            </a:xfrm>
            <a:custGeom>
              <a:rect b="b" l="l" r="r" t="t"/>
              <a:pathLst>
                <a:path extrusionOk="0" h="1070" w="203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1;p35"/>
            <p:cNvSpPr/>
            <p:nvPr/>
          </p:nvSpPr>
          <p:spPr>
            <a:xfrm>
              <a:off x="4094350" y="2011875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2;p35"/>
            <p:cNvSpPr/>
            <p:nvPr/>
          </p:nvSpPr>
          <p:spPr>
            <a:xfrm>
              <a:off x="4092775" y="2010475"/>
              <a:ext cx="5075" cy="26750"/>
            </a:xfrm>
            <a:custGeom>
              <a:rect b="b" l="l" r="r" t="t"/>
              <a:pathLst>
                <a:path extrusionOk="0" h="1070" w="203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13;p35"/>
            <p:cNvSpPr/>
            <p:nvPr/>
          </p:nvSpPr>
          <p:spPr>
            <a:xfrm>
              <a:off x="4099375" y="2011875"/>
              <a:ext cx="2125" cy="23975"/>
            </a:xfrm>
            <a:custGeom>
              <a:rect b="b" l="l" r="r" t="t"/>
              <a:pathLst>
                <a:path extrusionOk="0" h="959" w="85">
                  <a:moveTo>
                    <a:pt x="1" y="0"/>
                  </a:moveTo>
                  <a:lnTo>
                    <a:pt x="1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14;p35"/>
            <p:cNvSpPr/>
            <p:nvPr/>
          </p:nvSpPr>
          <p:spPr>
            <a:xfrm>
              <a:off x="4097825" y="2010475"/>
              <a:ext cx="5225" cy="26750"/>
            </a:xfrm>
            <a:custGeom>
              <a:rect b="b" l="l" r="r" t="t"/>
              <a:pathLst>
                <a:path extrusionOk="0" h="1070" w="209">
                  <a:moveTo>
                    <a:pt x="0" y="0"/>
                  </a:moveTo>
                  <a:lnTo>
                    <a:pt x="0" y="1070"/>
                  </a:lnTo>
                  <a:lnTo>
                    <a:pt x="209" y="1070"/>
                  </a:lnTo>
                  <a:lnTo>
                    <a:pt x="209" y="1014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15;p35"/>
            <p:cNvSpPr/>
            <p:nvPr/>
          </p:nvSpPr>
          <p:spPr>
            <a:xfrm>
              <a:off x="4105100" y="2011875"/>
              <a:ext cx="2300" cy="23975"/>
            </a:xfrm>
            <a:custGeom>
              <a:rect b="b" l="l" r="r" t="t"/>
              <a:pathLst>
                <a:path extrusionOk="0" h="959" w="92">
                  <a:moveTo>
                    <a:pt x="1" y="0"/>
                  </a:moveTo>
                  <a:lnTo>
                    <a:pt x="1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16;p35"/>
            <p:cNvSpPr/>
            <p:nvPr/>
          </p:nvSpPr>
          <p:spPr>
            <a:xfrm>
              <a:off x="4103725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17;p35"/>
            <p:cNvSpPr/>
            <p:nvPr/>
          </p:nvSpPr>
          <p:spPr>
            <a:xfrm>
              <a:off x="4110150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18;p35"/>
            <p:cNvSpPr/>
            <p:nvPr/>
          </p:nvSpPr>
          <p:spPr>
            <a:xfrm>
              <a:off x="4108750" y="2010475"/>
              <a:ext cx="5075" cy="26750"/>
            </a:xfrm>
            <a:custGeom>
              <a:rect b="b" l="l" r="r" t="t"/>
              <a:pathLst>
                <a:path extrusionOk="0" h="1070" w="203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" name="Google Shape;519;p35"/>
            <p:cNvSpPr/>
            <p:nvPr/>
          </p:nvSpPr>
          <p:spPr>
            <a:xfrm>
              <a:off x="4116050" y="2011875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" name="Google Shape;520;p35"/>
            <p:cNvSpPr/>
            <p:nvPr/>
          </p:nvSpPr>
          <p:spPr>
            <a:xfrm>
              <a:off x="4114475" y="2010475"/>
              <a:ext cx="5075" cy="26750"/>
            </a:xfrm>
            <a:custGeom>
              <a:rect b="b" l="l" r="r" t="t"/>
              <a:pathLst>
                <a:path extrusionOk="0" h="1070" w="203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" name="Google Shape;521;p35"/>
            <p:cNvSpPr/>
            <p:nvPr/>
          </p:nvSpPr>
          <p:spPr>
            <a:xfrm>
              <a:off x="4121075" y="2011875"/>
              <a:ext cx="2125" cy="23975"/>
            </a:xfrm>
            <a:custGeom>
              <a:rect b="b" l="l" r="r" t="t"/>
              <a:pathLst>
                <a:path extrusionOk="0" h="959" w="85">
                  <a:moveTo>
                    <a:pt x="1" y="0"/>
                  </a:moveTo>
                  <a:lnTo>
                    <a:pt x="1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" name="Google Shape;522;p35"/>
            <p:cNvSpPr/>
            <p:nvPr/>
          </p:nvSpPr>
          <p:spPr>
            <a:xfrm>
              <a:off x="4119525" y="2010475"/>
              <a:ext cx="5225" cy="26750"/>
            </a:xfrm>
            <a:custGeom>
              <a:rect b="b" l="l" r="r" t="t"/>
              <a:pathLst>
                <a:path extrusionOk="0" h="1070" w="209">
                  <a:moveTo>
                    <a:pt x="0" y="0"/>
                  </a:moveTo>
                  <a:lnTo>
                    <a:pt x="0" y="1070"/>
                  </a:lnTo>
                  <a:lnTo>
                    <a:pt x="209" y="1070"/>
                  </a:lnTo>
                  <a:lnTo>
                    <a:pt x="209" y="1014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" name="Google Shape;523;p35"/>
            <p:cNvSpPr/>
            <p:nvPr/>
          </p:nvSpPr>
          <p:spPr>
            <a:xfrm>
              <a:off x="4126825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8"/>
                  </a:lnTo>
                  <a:lnTo>
                    <a:pt x="90" y="958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35"/>
            <p:cNvSpPr/>
            <p:nvPr/>
          </p:nvSpPr>
          <p:spPr>
            <a:xfrm>
              <a:off x="4125425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" name="Google Shape;525;p35"/>
            <p:cNvSpPr/>
            <p:nvPr/>
          </p:nvSpPr>
          <p:spPr>
            <a:xfrm>
              <a:off x="4131850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" name="Google Shape;526;p35"/>
            <p:cNvSpPr/>
            <p:nvPr/>
          </p:nvSpPr>
          <p:spPr>
            <a:xfrm>
              <a:off x="4130450" y="2010475"/>
              <a:ext cx="5075" cy="26750"/>
            </a:xfrm>
            <a:custGeom>
              <a:rect b="b" l="l" r="r" t="t"/>
              <a:pathLst>
                <a:path extrusionOk="0" h="1070" w="203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" name="Google Shape;527;p35"/>
            <p:cNvSpPr/>
            <p:nvPr/>
          </p:nvSpPr>
          <p:spPr>
            <a:xfrm>
              <a:off x="4137750" y="2011875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" name="Google Shape;528;p35"/>
            <p:cNvSpPr/>
            <p:nvPr/>
          </p:nvSpPr>
          <p:spPr>
            <a:xfrm>
              <a:off x="4136175" y="2010475"/>
              <a:ext cx="5075" cy="26750"/>
            </a:xfrm>
            <a:custGeom>
              <a:rect b="b" l="l" r="r" t="t"/>
              <a:pathLst>
                <a:path extrusionOk="0" h="1070" w="203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" name="Google Shape;529;p35"/>
            <p:cNvSpPr/>
            <p:nvPr/>
          </p:nvSpPr>
          <p:spPr>
            <a:xfrm>
              <a:off x="4142775" y="2011875"/>
              <a:ext cx="2125" cy="23975"/>
            </a:xfrm>
            <a:custGeom>
              <a:rect b="b" l="l" r="r" t="t"/>
              <a:pathLst>
                <a:path extrusionOk="0" h="959" w="85">
                  <a:moveTo>
                    <a:pt x="1" y="0"/>
                  </a:moveTo>
                  <a:lnTo>
                    <a:pt x="1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" name="Google Shape;530;p35"/>
            <p:cNvSpPr/>
            <p:nvPr/>
          </p:nvSpPr>
          <p:spPr>
            <a:xfrm>
              <a:off x="4141225" y="2010475"/>
              <a:ext cx="5225" cy="26750"/>
            </a:xfrm>
            <a:custGeom>
              <a:rect b="b" l="l" r="r" t="t"/>
              <a:pathLst>
                <a:path extrusionOk="0" h="1070" w="209">
                  <a:moveTo>
                    <a:pt x="0" y="0"/>
                  </a:moveTo>
                  <a:lnTo>
                    <a:pt x="0" y="1070"/>
                  </a:lnTo>
                  <a:lnTo>
                    <a:pt x="209" y="1070"/>
                  </a:lnTo>
                  <a:lnTo>
                    <a:pt x="209" y="1014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" name="Google Shape;531;p35"/>
            <p:cNvSpPr/>
            <p:nvPr/>
          </p:nvSpPr>
          <p:spPr>
            <a:xfrm>
              <a:off x="4147825" y="2011875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" name="Google Shape;532;p35"/>
            <p:cNvSpPr/>
            <p:nvPr/>
          </p:nvSpPr>
          <p:spPr>
            <a:xfrm>
              <a:off x="4146425" y="2010475"/>
              <a:ext cx="5075" cy="26750"/>
            </a:xfrm>
            <a:custGeom>
              <a:rect b="b" l="l" r="r" t="t"/>
              <a:pathLst>
                <a:path extrusionOk="0" h="1070" w="203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" name="Google Shape;533;p35"/>
            <p:cNvSpPr/>
            <p:nvPr/>
          </p:nvSpPr>
          <p:spPr>
            <a:xfrm>
              <a:off x="4153550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" name="Google Shape;534;p35"/>
            <p:cNvSpPr/>
            <p:nvPr/>
          </p:nvSpPr>
          <p:spPr>
            <a:xfrm>
              <a:off x="4152150" y="2010475"/>
              <a:ext cx="5075" cy="26750"/>
            </a:xfrm>
            <a:custGeom>
              <a:rect b="b" l="l" r="r" t="t"/>
              <a:pathLst>
                <a:path extrusionOk="0" h="1070" w="203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" name="Google Shape;535;p35"/>
            <p:cNvSpPr/>
            <p:nvPr/>
          </p:nvSpPr>
          <p:spPr>
            <a:xfrm>
              <a:off x="4067450" y="2006825"/>
              <a:ext cx="76750" cy="11650"/>
            </a:xfrm>
            <a:custGeom>
              <a:rect b="b" l="l" r="r" t="t"/>
              <a:pathLst>
                <a:path extrusionOk="0" h="466" w="3070">
                  <a:moveTo>
                    <a:pt x="1535" y="1"/>
                  </a:moveTo>
                  <a:cubicBezTo>
                    <a:pt x="695" y="1"/>
                    <a:pt x="0" y="119"/>
                    <a:pt x="0" y="237"/>
                  </a:cubicBezTo>
                  <a:cubicBezTo>
                    <a:pt x="0" y="376"/>
                    <a:pt x="695" y="466"/>
                    <a:pt x="1535" y="466"/>
                  </a:cubicBezTo>
                  <a:cubicBezTo>
                    <a:pt x="2375" y="466"/>
                    <a:pt x="3069" y="376"/>
                    <a:pt x="3069" y="237"/>
                  </a:cubicBezTo>
                  <a:cubicBezTo>
                    <a:pt x="3069" y="119"/>
                    <a:pt x="2375" y="1"/>
                    <a:pt x="1535" y="1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" name="Google Shape;536;p35"/>
            <p:cNvSpPr/>
            <p:nvPr/>
          </p:nvSpPr>
          <p:spPr>
            <a:xfrm>
              <a:off x="4053725" y="1993125"/>
              <a:ext cx="104175" cy="21025"/>
            </a:xfrm>
            <a:custGeom>
              <a:rect b="b" l="l" r="r" t="t"/>
              <a:pathLst>
                <a:path extrusionOk="0" h="841" w="4167">
                  <a:moveTo>
                    <a:pt x="1" y="0"/>
                  </a:moveTo>
                  <a:lnTo>
                    <a:pt x="1" y="493"/>
                  </a:lnTo>
                  <a:cubicBezTo>
                    <a:pt x="1" y="667"/>
                    <a:pt x="931" y="840"/>
                    <a:pt x="2084" y="840"/>
                  </a:cubicBezTo>
                  <a:cubicBezTo>
                    <a:pt x="3243" y="840"/>
                    <a:pt x="4167" y="667"/>
                    <a:pt x="4167" y="493"/>
                  </a:cubicBezTo>
                  <a:lnTo>
                    <a:pt x="4167" y="0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" name="Google Shape;537;p35"/>
            <p:cNvSpPr/>
            <p:nvPr/>
          </p:nvSpPr>
          <p:spPr>
            <a:xfrm>
              <a:off x="4053725" y="1993125"/>
              <a:ext cx="104175" cy="10075"/>
            </a:xfrm>
            <a:custGeom>
              <a:rect b="b" l="l" r="r" t="t"/>
              <a:pathLst>
                <a:path extrusionOk="0" h="403" w="4167">
                  <a:moveTo>
                    <a:pt x="1" y="0"/>
                  </a:moveTo>
                  <a:lnTo>
                    <a:pt x="1" y="118"/>
                  </a:lnTo>
                  <a:cubicBezTo>
                    <a:pt x="174" y="292"/>
                    <a:pt x="1042" y="403"/>
                    <a:pt x="2084" y="403"/>
                  </a:cubicBezTo>
                  <a:cubicBezTo>
                    <a:pt x="3125" y="403"/>
                    <a:pt x="3993" y="292"/>
                    <a:pt x="4167" y="118"/>
                  </a:cubicBezTo>
                  <a:lnTo>
                    <a:pt x="41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" name="Google Shape;538;p35"/>
            <p:cNvSpPr/>
            <p:nvPr/>
          </p:nvSpPr>
          <p:spPr>
            <a:xfrm>
              <a:off x="4053725" y="1985125"/>
              <a:ext cx="104175" cy="16700"/>
            </a:xfrm>
            <a:custGeom>
              <a:rect b="b" l="l" r="r" t="t"/>
              <a:pathLst>
                <a:path extrusionOk="0" h="668" w="4167">
                  <a:moveTo>
                    <a:pt x="2084" y="1"/>
                  </a:moveTo>
                  <a:cubicBezTo>
                    <a:pt x="931" y="1"/>
                    <a:pt x="1" y="146"/>
                    <a:pt x="1" y="320"/>
                  </a:cubicBezTo>
                  <a:cubicBezTo>
                    <a:pt x="1" y="521"/>
                    <a:pt x="931" y="667"/>
                    <a:pt x="2084" y="667"/>
                  </a:cubicBezTo>
                  <a:cubicBezTo>
                    <a:pt x="3243" y="667"/>
                    <a:pt x="4167" y="521"/>
                    <a:pt x="4167" y="320"/>
                  </a:cubicBezTo>
                  <a:cubicBezTo>
                    <a:pt x="4167" y="146"/>
                    <a:pt x="3243" y="1"/>
                    <a:pt x="2084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" name="Google Shape;539;p35"/>
            <p:cNvSpPr/>
            <p:nvPr/>
          </p:nvSpPr>
          <p:spPr>
            <a:xfrm>
              <a:off x="4052325" y="1983750"/>
              <a:ext cx="107150" cy="19450"/>
            </a:xfrm>
            <a:custGeom>
              <a:rect b="b" l="l" r="r" t="t"/>
              <a:pathLst>
                <a:path extrusionOk="0" h="778" w="4286">
                  <a:moveTo>
                    <a:pt x="2140" y="118"/>
                  </a:moveTo>
                  <a:cubicBezTo>
                    <a:pt x="2723" y="118"/>
                    <a:pt x="3244" y="146"/>
                    <a:pt x="3619" y="201"/>
                  </a:cubicBezTo>
                  <a:cubicBezTo>
                    <a:pt x="3792" y="229"/>
                    <a:pt x="3966" y="257"/>
                    <a:pt x="4049" y="292"/>
                  </a:cubicBezTo>
                  <a:cubicBezTo>
                    <a:pt x="4112" y="320"/>
                    <a:pt x="4140" y="347"/>
                    <a:pt x="4167" y="347"/>
                  </a:cubicBezTo>
                  <a:lnTo>
                    <a:pt x="4167" y="375"/>
                  </a:lnTo>
                  <a:cubicBezTo>
                    <a:pt x="4167" y="375"/>
                    <a:pt x="4167" y="403"/>
                    <a:pt x="4140" y="403"/>
                  </a:cubicBezTo>
                  <a:cubicBezTo>
                    <a:pt x="4112" y="431"/>
                    <a:pt x="3994" y="493"/>
                    <a:pt x="3876" y="521"/>
                  </a:cubicBezTo>
                  <a:cubicBezTo>
                    <a:pt x="3529" y="604"/>
                    <a:pt x="2862" y="667"/>
                    <a:pt x="2140" y="667"/>
                  </a:cubicBezTo>
                  <a:cubicBezTo>
                    <a:pt x="1563" y="667"/>
                    <a:pt x="1043" y="604"/>
                    <a:pt x="668" y="549"/>
                  </a:cubicBezTo>
                  <a:cubicBezTo>
                    <a:pt x="494" y="521"/>
                    <a:pt x="348" y="493"/>
                    <a:pt x="230" y="465"/>
                  </a:cubicBezTo>
                  <a:cubicBezTo>
                    <a:pt x="202" y="431"/>
                    <a:pt x="147" y="403"/>
                    <a:pt x="147" y="403"/>
                  </a:cubicBezTo>
                  <a:lnTo>
                    <a:pt x="119" y="375"/>
                  </a:lnTo>
                  <a:lnTo>
                    <a:pt x="147" y="347"/>
                  </a:lnTo>
                  <a:cubicBezTo>
                    <a:pt x="202" y="320"/>
                    <a:pt x="293" y="292"/>
                    <a:pt x="404" y="257"/>
                  </a:cubicBezTo>
                  <a:cubicBezTo>
                    <a:pt x="779" y="174"/>
                    <a:pt x="1418" y="118"/>
                    <a:pt x="2140" y="118"/>
                  </a:cubicBezTo>
                  <a:close/>
                  <a:moveTo>
                    <a:pt x="2140" y="0"/>
                  </a:moveTo>
                  <a:cubicBezTo>
                    <a:pt x="1563" y="0"/>
                    <a:pt x="1043" y="28"/>
                    <a:pt x="668" y="83"/>
                  </a:cubicBezTo>
                  <a:cubicBezTo>
                    <a:pt x="466" y="118"/>
                    <a:pt x="320" y="146"/>
                    <a:pt x="202" y="201"/>
                  </a:cubicBezTo>
                  <a:cubicBezTo>
                    <a:pt x="147" y="229"/>
                    <a:pt x="84" y="229"/>
                    <a:pt x="57" y="257"/>
                  </a:cubicBezTo>
                  <a:cubicBezTo>
                    <a:pt x="57" y="292"/>
                    <a:pt x="29" y="292"/>
                    <a:pt x="29" y="320"/>
                  </a:cubicBezTo>
                  <a:cubicBezTo>
                    <a:pt x="1" y="347"/>
                    <a:pt x="1" y="347"/>
                    <a:pt x="1" y="375"/>
                  </a:cubicBezTo>
                  <a:cubicBezTo>
                    <a:pt x="1" y="403"/>
                    <a:pt x="1" y="431"/>
                    <a:pt x="29" y="431"/>
                  </a:cubicBezTo>
                  <a:cubicBezTo>
                    <a:pt x="29" y="493"/>
                    <a:pt x="57" y="493"/>
                    <a:pt x="119" y="521"/>
                  </a:cubicBezTo>
                  <a:cubicBezTo>
                    <a:pt x="175" y="576"/>
                    <a:pt x="293" y="604"/>
                    <a:pt x="404" y="639"/>
                  </a:cubicBezTo>
                  <a:cubicBezTo>
                    <a:pt x="813" y="722"/>
                    <a:pt x="1418" y="778"/>
                    <a:pt x="2140" y="778"/>
                  </a:cubicBezTo>
                  <a:cubicBezTo>
                    <a:pt x="2723" y="778"/>
                    <a:pt x="3244" y="722"/>
                    <a:pt x="3647" y="667"/>
                  </a:cubicBezTo>
                  <a:cubicBezTo>
                    <a:pt x="3820" y="639"/>
                    <a:pt x="3994" y="604"/>
                    <a:pt x="4077" y="576"/>
                  </a:cubicBezTo>
                  <a:cubicBezTo>
                    <a:pt x="4140" y="549"/>
                    <a:pt x="4195" y="521"/>
                    <a:pt x="4223" y="493"/>
                  </a:cubicBezTo>
                  <a:cubicBezTo>
                    <a:pt x="4251" y="493"/>
                    <a:pt x="4251" y="465"/>
                    <a:pt x="4285" y="431"/>
                  </a:cubicBezTo>
                  <a:lnTo>
                    <a:pt x="4285" y="375"/>
                  </a:lnTo>
                  <a:lnTo>
                    <a:pt x="4285" y="320"/>
                  </a:lnTo>
                  <a:cubicBezTo>
                    <a:pt x="4251" y="292"/>
                    <a:pt x="4223" y="257"/>
                    <a:pt x="4167" y="229"/>
                  </a:cubicBezTo>
                  <a:cubicBezTo>
                    <a:pt x="4112" y="201"/>
                    <a:pt x="3994" y="174"/>
                    <a:pt x="3876" y="146"/>
                  </a:cubicBezTo>
                  <a:cubicBezTo>
                    <a:pt x="3501" y="56"/>
                    <a:pt x="2862" y="0"/>
                    <a:pt x="2140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" name="Google Shape;540;p35"/>
            <p:cNvSpPr/>
            <p:nvPr/>
          </p:nvSpPr>
          <p:spPr>
            <a:xfrm>
              <a:off x="4055975" y="1992425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" name="Google Shape;541;p35"/>
            <p:cNvSpPr/>
            <p:nvPr/>
          </p:nvSpPr>
          <p:spPr>
            <a:xfrm>
              <a:off x="4054425" y="1991025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0" y="1"/>
                  </a:moveTo>
                  <a:lnTo>
                    <a:pt x="0" y="1070"/>
                  </a:lnTo>
                  <a:lnTo>
                    <a:pt x="209" y="1070"/>
                  </a:lnTo>
                  <a:lnTo>
                    <a:pt x="209" y="1008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" name="Google Shape;542;p35"/>
            <p:cNvSpPr/>
            <p:nvPr/>
          </p:nvSpPr>
          <p:spPr>
            <a:xfrm>
              <a:off x="4061700" y="1992425"/>
              <a:ext cx="2300" cy="23800"/>
            </a:xfrm>
            <a:custGeom>
              <a:rect b="b" l="l" r="r" t="t"/>
              <a:pathLst>
                <a:path extrusionOk="0" h="952" w="92">
                  <a:moveTo>
                    <a:pt x="1" y="0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" name="Google Shape;543;p35"/>
            <p:cNvSpPr/>
            <p:nvPr/>
          </p:nvSpPr>
          <p:spPr>
            <a:xfrm>
              <a:off x="4060325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" name="Google Shape;544;p35"/>
            <p:cNvSpPr/>
            <p:nvPr/>
          </p:nvSpPr>
          <p:spPr>
            <a:xfrm>
              <a:off x="4066750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" name="Google Shape;545;p35"/>
            <p:cNvSpPr/>
            <p:nvPr/>
          </p:nvSpPr>
          <p:spPr>
            <a:xfrm>
              <a:off x="4065350" y="199102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p35"/>
            <p:cNvSpPr/>
            <p:nvPr/>
          </p:nvSpPr>
          <p:spPr>
            <a:xfrm>
              <a:off x="4072650" y="199242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" name="Google Shape;547;p35"/>
            <p:cNvSpPr/>
            <p:nvPr/>
          </p:nvSpPr>
          <p:spPr>
            <a:xfrm>
              <a:off x="4071075" y="199102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" name="Google Shape;548;p35"/>
            <p:cNvSpPr/>
            <p:nvPr/>
          </p:nvSpPr>
          <p:spPr>
            <a:xfrm>
              <a:off x="4077675" y="1992425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" name="Google Shape;549;p35"/>
            <p:cNvSpPr/>
            <p:nvPr/>
          </p:nvSpPr>
          <p:spPr>
            <a:xfrm>
              <a:off x="4076125" y="1991025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0" y="1"/>
                  </a:moveTo>
                  <a:lnTo>
                    <a:pt x="0" y="1070"/>
                  </a:lnTo>
                  <a:lnTo>
                    <a:pt x="209" y="1070"/>
                  </a:lnTo>
                  <a:lnTo>
                    <a:pt x="209" y="1008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" name="Google Shape;550;p35"/>
            <p:cNvSpPr/>
            <p:nvPr/>
          </p:nvSpPr>
          <p:spPr>
            <a:xfrm>
              <a:off x="4083400" y="1992425"/>
              <a:ext cx="2300" cy="23800"/>
            </a:xfrm>
            <a:custGeom>
              <a:rect b="b" l="l" r="r" t="t"/>
              <a:pathLst>
                <a:path extrusionOk="0" h="952" w="92">
                  <a:moveTo>
                    <a:pt x="1" y="0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" name="Google Shape;551;p35"/>
            <p:cNvSpPr/>
            <p:nvPr/>
          </p:nvSpPr>
          <p:spPr>
            <a:xfrm>
              <a:off x="4082025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" name="Google Shape;552;p35"/>
            <p:cNvSpPr/>
            <p:nvPr/>
          </p:nvSpPr>
          <p:spPr>
            <a:xfrm>
              <a:off x="4088450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" name="Google Shape;553;p35"/>
            <p:cNvSpPr/>
            <p:nvPr/>
          </p:nvSpPr>
          <p:spPr>
            <a:xfrm>
              <a:off x="4087050" y="199102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" name="Google Shape;554;p35"/>
            <p:cNvSpPr/>
            <p:nvPr/>
          </p:nvSpPr>
          <p:spPr>
            <a:xfrm>
              <a:off x="4094350" y="199242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" name="Google Shape;555;p35"/>
            <p:cNvSpPr/>
            <p:nvPr/>
          </p:nvSpPr>
          <p:spPr>
            <a:xfrm>
              <a:off x="4092775" y="199102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" name="Google Shape;556;p35"/>
            <p:cNvSpPr/>
            <p:nvPr/>
          </p:nvSpPr>
          <p:spPr>
            <a:xfrm>
              <a:off x="4099375" y="1992425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" name="Google Shape;557;p35"/>
            <p:cNvSpPr/>
            <p:nvPr/>
          </p:nvSpPr>
          <p:spPr>
            <a:xfrm>
              <a:off x="4097825" y="1991025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0" y="1"/>
                  </a:moveTo>
                  <a:lnTo>
                    <a:pt x="0" y="1070"/>
                  </a:lnTo>
                  <a:lnTo>
                    <a:pt x="209" y="1070"/>
                  </a:lnTo>
                  <a:lnTo>
                    <a:pt x="209" y="1008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" name="Google Shape;558;p35"/>
            <p:cNvSpPr/>
            <p:nvPr/>
          </p:nvSpPr>
          <p:spPr>
            <a:xfrm>
              <a:off x="4105100" y="1992425"/>
              <a:ext cx="2300" cy="23800"/>
            </a:xfrm>
            <a:custGeom>
              <a:rect b="b" l="l" r="r" t="t"/>
              <a:pathLst>
                <a:path extrusionOk="0" h="952" w="92">
                  <a:moveTo>
                    <a:pt x="1" y="0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" name="Google Shape;559;p35"/>
            <p:cNvSpPr/>
            <p:nvPr/>
          </p:nvSpPr>
          <p:spPr>
            <a:xfrm>
              <a:off x="4103725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" name="Google Shape;560;p35"/>
            <p:cNvSpPr/>
            <p:nvPr/>
          </p:nvSpPr>
          <p:spPr>
            <a:xfrm>
              <a:off x="4110150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Google Shape;561;p35"/>
            <p:cNvSpPr/>
            <p:nvPr/>
          </p:nvSpPr>
          <p:spPr>
            <a:xfrm>
              <a:off x="4108750" y="199102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" name="Google Shape;562;p35"/>
            <p:cNvSpPr/>
            <p:nvPr/>
          </p:nvSpPr>
          <p:spPr>
            <a:xfrm>
              <a:off x="4116050" y="199242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" name="Google Shape;563;p35"/>
            <p:cNvSpPr/>
            <p:nvPr/>
          </p:nvSpPr>
          <p:spPr>
            <a:xfrm>
              <a:off x="4114475" y="199102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Google Shape;564;p35"/>
            <p:cNvSpPr/>
            <p:nvPr/>
          </p:nvSpPr>
          <p:spPr>
            <a:xfrm>
              <a:off x="4121075" y="1992425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" name="Google Shape;565;p35"/>
            <p:cNvSpPr/>
            <p:nvPr/>
          </p:nvSpPr>
          <p:spPr>
            <a:xfrm>
              <a:off x="4119525" y="1991025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0" y="1"/>
                  </a:moveTo>
                  <a:lnTo>
                    <a:pt x="0" y="1070"/>
                  </a:lnTo>
                  <a:lnTo>
                    <a:pt x="209" y="1070"/>
                  </a:lnTo>
                  <a:lnTo>
                    <a:pt x="209" y="1008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" name="Google Shape;566;p35"/>
            <p:cNvSpPr/>
            <p:nvPr/>
          </p:nvSpPr>
          <p:spPr>
            <a:xfrm>
              <a:off x="4126825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2"/>
                  </a:lnTo>
                  <a:lnTo>
                    <a:pt x="90" y="952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" name="Google Shape;567;p35"/>
            <p:cNvSpPr/>
            <p:nvPr/>
          </p:nvSpPr>
          <p:spPr>
            <a:xfrm>
              <a:off x="4125425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" name="Google Shape;568;p35"/>
            <p:cNvSpPr/>
            <p:nvPr/>
          </p:nvSpPr>
          <p:spPr>
            <a:xfrm>
              <a:off x="4131850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" name="Google Shape;569;p35"/>
            <p:cNvSpPr/>
            <p:nvPr/>
          </p:nvSpPr>
          <p:spPr>
            <a:xfrm>
              <a:off x="4130450" y="199102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" name="Google Shape;570;p35"/>
            <p:cNvSpPr/>
            <p:nvPr/>
          </p:nvSpPr>
          <p:spPr>
            <a:xfrm>
              <a:off x="4137750" y="199242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" name="Google Shape;571;p35"/>
            <p:cNvSpPr/>
            <p:nvPr/>
          </p:nvSpPr>
          <p:spPr>
            <a:xfrm>
              <a:off x="4136175" y="199102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" name="Google Shape;572;p35"/>
            <p:cNvSpPr/>
            <p:nvPr/>
          </p:nvSpPr>
          <p:spPr>
            <a:xfrm>
              <a:off x="4142775" y="1992425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" name="Google Shape;573;p35"/>
            <p:cNvSpPr/>
            <p:nvPr/>
          </p:nvSpPr>
          <p:spPr>
            <a:xfrm>
              <a:off x="4141225" y="1991025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0" y="1"/>
                  </a:moveTo>
                  <a:lnTo>
                    <a:pt x="0" y="1070"/>
                  </a:lnTo>
                  <a:lnTo>
                    <a:pt x="209" y="1070"/>
                  </a:lnTo>
                  <a:lnTo>
                    <a:pt x="209" y="1008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" name="Google Shape;574;p35"/>
            <p:cNvSpPr/>
            <p:nvPr/>
          </p:nvSpPr>
          <p:spPr>
            <a:xfrm>
              <a:off x="4147825" y="199242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" name="Google Shape;575;p35"/>
            <p:cNvSpPr/>
            <p:nvPr/>
          </p:nvSpPr>
          <p:spPr>
            <a:xfrm>
              <a:off x="4146425" y="199102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" name="Google Shape;576;p35"/>
            <p:cNvSpPr/>
            <p:nvPr/>
          </p:nvSpPr>
          <p:spPr>
            <a:xfrm>
              <a:off x="4153550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" name="Google Shape;577;p35"/>
            <p:cNvSpPr/>
            <p:nvPr/>
          </p:nvSpPr>
          <p:spPr>
            <a:xfrm>
              <a:off x="4152150" y="199102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" name="Google Shape;578;p35"/>
            <p:cNvSpPr/>
            <p:nvPr/>
          </p:nvSpPr>
          <p:spPr>
            <a:xfrm>
              <a:off x="4067450" y="1987375"/>
              <a:ext cx="76750" cy="11500"/>
            </a:xfrm>
            <a:custGeom>
              <a:rect b="b" l="l" r="r" t="t"/>
              <a:pathLst>
                <a:path extrusionOk="0" h="460" w="3070">
                  <a:moveTo>
                    <a:pt x="1535" y="1"/>
                  </a:moveTo>
                  <a:cubicBezTo>
                    <a:pt x="695" y="1"/>
                    <a:pt x="0" y="112"/>
                    <a:pt x="0" y="230"/>
                  </a:cubicBezTo>
                  <a:cubicBezTo>
                    <a:pt x="0" y="376"/>
                    <a:pt x="695" y="459"/>
                    <a:pt x="1535" y="459"/>
                  </a:cubicBezTo>
                  <a:cubicBezTo>
                    <a:pt x="2375" y="459"/>
                    <a:pt x="3069" y="376"/>
                    <a:pt x="3069" y="230"/>
                  </a:cubicBezTo>
                  <a:cubicBezTo>
                    <a:pt x="3069" y="112"/>
                    <a:pt x="2375" y="1"/>
                    <a:pt x="1535" y="1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35"/>
            <p:cNvSpPr/>
            <p:nvPr/>
          </p:nvSpPr>
          <p:spPr>
            <a:xfrm>
              <a:off x="4053725" y="1973675"/>
              <a:ext cx="104175" cy="20150"/>
            </a:xfrm>
            <a:custGeom>
              <a:rect b="b" l="l" r="r" t="t"/>
              <a:pathLst>
                <a:path extrusionOk="0" h="806" w="4167">
                  <a:moveTo>
                    <a:pt x="1" y="0"/>
                  </a:moveTo>
                  <a:lnTo>
                    <a:pt x="1" y="486"/>
                  </a:lnTo>
                  <a:cubicBezTo>
                    <a:pt x="1" y="660"/>
                    <a:pt x="931" y="806"/>
                    <a:pt x="2084" y="806"/>
                  </a:cubicBezTo>
                  <a:cubicBezTo>
                    <a:pt x="3243" y="806"/>
                    <a:pt x="4167" y="660"/>
                    <a:pt x="4167" y="486"/>
                  </a:cubicBezTo>
                  <a:lnTo>
                    <a:pt x="4167" y="0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" name="Google Shape;580;p35"/>
            <p:cNvSpPr/>
            <p:nvPr/>
          </p:nvSpPr>
          <p:spPr>
            <a:xfrm>
              <a:off x="4053725" y="1973675"/>
              <a:ext cx="104175" cy="10100"/>
            </a:xfrm>
            <a:custGeom>
              <a:rect b="b" l="l" r="r" t="t"/>
              <a:pathLst>
                <a:path extrusionOk="0" h="404" w="4167">
                  <a:moveTo>
                    <a:pt x="1" y="0"/>
                  </a:moveTo>
                  <a:lnTo>
                    <a:pt x="1" y="84"/>
                  </a:lnTo>
                  <a:cubicBezTo>
                    <a:pt x="174" y="285"/>
                    <a:pt x="1042" y="403"/>
                    <a:pt x="2084" y="403"/>
                  </a:cubicBezTo>
                  <a:cubicBezTo>
                    <a:pt x="3125" y="403"/>
                    <a:pt x="3993" y="285"/>
                    <a:pt x="4167" y="84"/>
                  </a:cubicBezTo>
                  <a:lnTo>
                    <a:pt x="41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" name="Google Shape;581;p35"/>
            <p:cNvSpPr/>
            <p:nvPr/>
          </p:nvSpPr>
          <p:spPr>
            <a:xfrm>
              <a:off x="4053725" y="1965000"/>
              <a:ext cx="104175" cy="17375"/>
            </a:xfrm>
            <a:custGeom>
              <a:rect b="b" l="l" r="r" t="t"/>
              <a:pathLst>
                <a:path extrusionOk="0" h="695" w="4167">
                  <a:moveTo>
                    <a:pt x="2084" y="0"/>
                  </a:moveTo>
                  <a:cubicBezTo>
                    <a:pt x="931" y="0"/>
                    <a:pt x="1" y="174"/>
                    <a:pt x="1" y="347"/>
                  </a:cubicBezTo>
                  <a:cubicBezTo>
                    <a:pt x="1" y="521"/>
                    <a:pt x="931" y="695"/>
                    <a:pt x="2084" y="695"/>
                  </a:cubicBezTo>
                  <a:cubicBezTo>
                    <a:pt x="3243" y="695"/>
                    <a:pt x="4167" y="521"/>
                    <a:pt x="4167" y="347"/>
                  </a:cubicBezTo>
                  <a:cubicBezTo>
                    <a:pt x="4167" y="174"/>
                    <a:pt x="3243" y="0"/>
                    <a:pt x="2084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" name="Google Shape;582;p35"/>
            <p:cNvSpPr/>
            <p:nvPr/>
          </p:nvSpPr>
          <p:spPr>
            <a:xfrm>
              <a:off x="4052325" y="1963425"/>
              <a:ext cx="107150" cy="20350"/>
            </a:xfrm>
            <a:custGeom>
              <a:rect b="b" l="l" r="r" t="t"/>
              <a:pathLst>
                <a:path extrusionOk="0" h="814" w="4286">
                  <a:moveTo>
                    <a:pt x="2140" y="119"/>
                  </a:moveTo>
                  <a:cubicBezTo>
                    <a:pt x="2723" y="119"/>
                    <a:pt x="3244" y="174"/>
                    <a:pt x="3619" y="237"/>
                  </a:cubicBezTo>
                  <a:cubicBezTo>
                    <a:pt x="3792" y="264"/>
                    <a:pt x="3966" y="292"/>
                    <a:pt x="4049" y="320"/>
                  </a:cubicBezTo>
                  <a:cubicBezTo>
                    <a:pt x="4112" y="348"/>
                    <a:pt x="4140" y="376"/>
                    <a:pt x="4167" y="376"/>
                  </a:cubicBezTo>
                  <a:lnTo>
                    <a:pt x="4167" y="410"/>
                  </a:lnTo>
                  <a:lnTo>
                    <a:pt x="4140" y="438"/>
                  </a:lnTo>
                  <a:cubicBezTo>
                    <a:pt x="4112" y="466"/>
                    <a:pt x="3994" y="494"/>
                    <a:pt x="3876" y="521"/>
                  </a:cubicBezTo>
                  <a:cubicBezTo>
                    <a:pt x="3529" y="612"/>
                    <a:pt x="2862" y="695"/>
                    <a:pt x="2140" y="695"/>
                  </a:cubicBezTo>
                  <a:cubicBezTo>
                    <a:pt x="1563" y="695"/>
                    <a:pt x="1043" y="639"/>
                    <a:pt x="668" y="584"/>
                  </a:cubicBezTo>
                  <a:cubicBezTo>
                    <a:pt x="494" y="549"/>
                    <a:pt x="348" y="521"/>
                    <a:pt x="230" y="494"/>
                  </a:cubicBezTo>
                  <a:cubicBezTo>
                    <a:pt x="202" y="466"/>
                    <a:pt x="147" y="438"/>
                    <a:pt x="147" y="438"/>
                  </a:cubicBezTo>
                  <a:lnTo>
                    <a:pt x="119" y="410"/>
                  </a:lnTo>
                  <a:cubicBezTo>
                    <a:pt x="119" y="410"/>
                    <a:pt x="119" y="376"/>
                    <a:pt x="147" y="376"/>
                  </a:cubicBezTo>
                  <a:cubicBezTo>
                    <a:pt x="202" y="348"/>
                    <a:pt x="293" y="320"/>
                    <a:pt x="404" y="292"/>
                  </a:cubicBezTo>
                  <a:cubicBezTo>
                    <a:pt x="779" y="174"/>
                    <a:pt x="1418" y="119"/>
                    <a:pt x="2140" y="119"/>
                  </a:cubicBezTo>
                  <a:close/>
                  <a:moveTo>
                    <a:pt x="2140" y="1"/>
                  </a:moveTo>
                  <a:cubicBezTo>
                    <a:pt x="1563" y="1"/>
                    <a:pt x="1043" y="63"/>
                    <a:pt x="668" y="119"/>
                  </a:cubicBezTo>
                  <a:cubicBezTo>
                    <a:pt x="466" y="146"/>
                    <a:pt x="320" y="174"/>
                    <a:pt x="202" y="237"/>
                  </a:cubicBezTo>
                  <a:cubicBezTo>
                    <a:pt x="147" y="237"/>
                    <a:pt x="84" y="264"/>
                    <a:pt x="57" y="292"/>
                  </a:cubicBezTo>
                  <a:cubicBezTo>
                    <a:pt x="57" y="292"/>
                    <a:pt x="29" y="320"/>
                    <a:pt x="29" y="348"/>
                  </a:cubicBezTo>
                  <a:cubicBezTo>
                    <a:pt x="1" y="348"/>
                    <a:pt x="1" y="376"/>
                    <a:pt x="1" y="410"/>
                  </a:cubicBezTo>
                  <a:cubicBezTo>
                    <a:pt x="1" y="438"/>
                    <a:pt x="1" y="466"/>
                    <a:pt x="29" y="466"/>
                  </a:cubicBezTo>
                  <a:cubicBezTo>
                    <a:pt x="29" y="494"/>
                    <a:pt x="57" y="521"/>
                    <a:pt x="119" y="549"/>
                  </a:cubicBezTo>
                  <a:cubicBezTo>
                    <a:pt x="175" y="584"/>
                    <a:pt x="293" y="612"/>
                    <a:pt x="404" y="639"/>
                  </a:cubicBezTo>
                  <a:cubicBezTo>
                    <a:pt x="813" y="758"/>
                    <a:pt x="1418" y="813"/>
                    <a:pt x="2140" y="813"/>
                  </a:cubicBezTo>
                  <a:cubicBezTo>
                    <a:pt x="2723" y="813"/>
                    <a:pt x="3244" y="758"/>
                    <a:pt x="3647" y="695"/>
                  </a:cubicBezTo>
                  <a:cubicBezTo>
                    <a:pt x="3820" y="667"/>
                    <a:pt x="3994" y="639"/>
                    <a:pt x="4077" y="584"/>
                  </a:cubicBezTo>
                  <a:cubicBezTo>
                    <a:pt x="4140" y="584"/>
                    <a:pt x="4195" y="549"/>
                    <a:pt x="4223" y="521"/>
                  </a:cubicBezTo>
                  <a:cubicBezTo>
                    <a:pt x="4251" y="494"/>
                    <a:pt x="4251" y="494"/>
                    <a:pt x="4285" y="466"/>
                  </a:cubicBezTo>
                  <a:lnTo>
                    <a:pt x="4285" y="410"/>
                  </a:lnTo>
                  <a:lnTo>
                    <a:pt x="4285" y="348"/>
                  </a:lnTo>
                  <a:cubicBezTo>
                    <a:pt x="4251" y="292"/>
                    <a:pt x="4223" y="292"/>
                    <a:pt x="4167" y="264"/>
                  </a:cubicBezTo>
                  <a:cubicBezTo>
                    <a:pt x="4112" y="202"/>
                    <a:pt x="3994" y="174"/>
                    <a:pt x="3876" y="146"/>
                  </a:cubicBezTo>
                  <a:cubicBezTo>
                    <a:pt x="3501" y="63"/>
                    <a:pt x="2862" y="1"/>
                    <a:pt x="2140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" name="Google Shape;583;p35"/>
            <p:cNvSpPr/>
            <p:nvPr/>
          </p:nvSpPr>
          <p:spPr>
            <a:xfrm>
              <a:off x="4055975" y="1972800"/>
              <a:ext cx="2125" cy="23300"/>
            </a:xfrm>
            <a:custGeom>
              <a:rect b="b" l="l" r="r" t="t"/>
              <a:pathLst>
                <a:path extrusionOk="0" h="932" w="85">
                  <a:moveTo>
                    <a:pt x="1" y="1"/>
                  </a:moveTo>
                  <a:lnTo>
                    <a:pt x="1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" name="Google Shape;584;p35"/>
            <p:cNvSpPr/>
            <p:nvPr/>
          </p:nvSpPr>
          <p:spPr>
            <a:xfrm>
              <a:off x="4054425" y="1971425"/>
              <a:ext cx="5225" cy="26050"/>
            </a:xfrm>
            <a:custGeom>
              <a:rect b="b" l="l" r="r" t="t"/>
              <a:pathLst>
                <a:path extrusionOk="0" h="1042" w="209">
                  <a:moveTo>
                    <a:pt x="0" y="0"/>
                  </a:moveTo>
                  <a:lnTo>
                    <a:pt x="0" y="1042"/>
                  </a:lnTo>
                  <a:lnTo>
                    <a:pt x="209" y="1042"/>
                  </a:lnTo>
                  <a:lnTo>
                    <a:pt x="209" y="986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" name="Google Shape;585;p35"/>
            <p:cNvSpPr/>
            <p:nvPr/>
          </p:nvSpPr>
          <p:spPr>
            <a:xfrm>
              <a:off x="4061700" y="1972800"/>
              <a:ext cx="2300" cy="23300"/>
            </a:xfrm>
            <a:custGeom>
              <a:rect b="b" l="l" r="r" t="t"/>
              <a:pathLst>
                <a:path extrusionOk="0" h="932" w="92">
                  <a:moveTo>
                    <a:pt x="1" y="1"/>
                  </a:moveTo>
                  <a:lnTo>
                    <a:pt x="1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" name="Google Shape;586;p35"/>
            <p:cNvSpPr/>
            <p:nvPr/>
          </p:nvSpPr>
          <p:spPr>
            <a:xfrm>
              <a:off x="4060325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" name="Google Shape;587;p35"/>
            <p:cNvSpPr/>
            <p:nvPr/>
          </p:nvSpPr>
          <p:spPr>
            <a:xfrm>
              <a:off x="4066750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" name="Google Shape;588;p35"/>
            <p:cNvSpPr/>
            <p:nvPr/>
          </p:nvSpPr>
          <p:spPr>
            <a:xfrm>
              <a:off x="4065350" y="1971425"/>
              <a:ext cx="5075" cy="26050"/>
            </a:xfrm>
            <a:custGeom>
              <a:rect b="b" l="l" r="r" t="t"/>
              <a:pathLst>
                <a:path extrusionOk="0" h="1042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" name="Google Shape;589;p35"/>
            <p:cNvSpPr/>
            <p:nvPr/>
          </p:nvSpPr>
          <p:spPr>
            <a:xfrm>
              <a:off x="4072650" y="1972800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" name="Google Shape;590;p35"/>
            <p:cNvSpPr/>
            <p:nvPr/>
          </p:nvSpPr>
          <p:spPr>
            <a:xfrm>
              <a:off x="4071075" y="1971425"/>
              <a:ext cx="5075" cy="26050"/>
            </a:xfrm>
            <a:custGeom>
              <a:rect b="b" l="l" r="r" t="t"/>
              <a:pathLst>
                <a:path extrusionOk="0" h="1042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" name="Google Shape;591;p35"/>
            <p:cNvSpPr/>
            <p:nvPr/>
          </p:nvSpPr>
          <p:spPr>
            <a:xfrm>
              <a:off x="4077675" y="1972800"/>
              <a:ext cx="2125" cy="23300"/>
            </a:xfrm>
            <a:custGeom>
              <a:rect b="b" l="l" r="r" t="t"/>
              <a:pathLst>
                <a:path extrusionOk="0" h="932" w="85">
                  <a:moveTo>
                    <a:pt x="1" y="1"/>
                  </a:moveTo>
                  <a:lnTo>
                    <a:pt x="1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35"/>
            <p:cNvSpPr/>
            <p:nvPr/>
          </p:nvSpPr>
          <p:spPr>
            <a:xfrm>
              <a:off x="4076125" y="1971425"/>
              <a:ext cx="5225" cy="26050"/>
            </a:xfrm>
            <a:custGeom>
              <a:rect b="b" l="l" r="r" t="t"/>
              <a:pathLst>
                <a:path extrusionOk="0" h="1042" w="209">
                  <a:moveTo>
                    <a:pt x="0" y="0"/>
                  </a:moveTo>
                  <a:lnTo>
                    <a:pt x="0" y="1042"/>
                  </a:lnTo>
                  <a:lnTo>
                    <a:pt x="209" y="1042"/>
                  </a:lnTo>
                  <a:lnTo>
                    <a:pt x="209" y="986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35"/>
            <p:cNvSpPr/>
            <p:nvPr/>
          </p:nvSpPr>
          <p:spPr>
            <a:xfrm>
              <a:off x="4083400" y="1972800"/>
              <a:ext cx="2300" cy="23300"/>
            </a:xfrm>
            <a:custGeom>
              <a:rect b="b" l="l" r="r" t="t"/>
              <a:pathLst>
                <a:path extrusionOk="0" h="932" w="92">
                  <a:moveTo>
                    <a:pt x="1" y="1"/>
                  </a:moveTo>
                  <a:lnTo>
                    <a:pt x="1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35"/>
            <p:cNvSpPr/>
            <p:nvPr/>
          </p:nvSpPr>
          <p:spPr>
            <a:xfrm>
              <a:off x="4082025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Google Shape;595;p35"/>
            <p:cNvSpPr/>
            <p:nvPr/>
          </p:nvSpPr>
          <p:spPr>
            <a:xfrm>
              <a:off x="4088450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p35"/>
            <p:cNvSpPr/>
            <p:nvPr/>
          </p:nvSpPr>
          <p:spPr>
            <a:xfrm>
              <a:off x="4087050" y="1971425"/>
              <a:ext cx="5075" cy="26050"/>
            </a:xfrm>
            <a:custGeom>
              <a:rect b="b" l="l" r="r" t="t"/>
              <a:pathLst>
                <a:path extrusionOk="0" h="1042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Google Shape;597;p35"/>
            <p:cNvSpPr/>
            <p:nvPr/>
          </p:nvSpPr>
          <p:spPr>
            <a:xfrm>
              <a:off x="4094350" y="1972800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" name="Google Shape;598;p35"/>
            <p:cNvSpPr/>
            <p:nvPr/>
          </p:nvSpPr>
          <p:spPr>
            <a:xfrm>
              <a:off x="4092775" y="1971425"/>
              <a:ext cx="5075" cy="26050"/>
            </a:xfrm>
            <a:custGeom>
              <a:rect b="b" l="l" r="r" t="t"/>
              <a:pathLst>
                <a:path extrusionOk="0" h="1042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" name="Google Shape;599;p35"/>
            <p:cNvSpPr/>
            <p:nvPr/>
          </p:nvSpPr>
          <p:spPr>
            <a:xfrm>
              <a:off x="4099375" y="1972800"/>
              <a:ext cx="2125" cy="23300"/>
            </a:xfrm>
            <a:custGeom>
              <a:rect b="b" l="l" r="r" t="t"/>
              <a:pathLst>
                <a:path extrusionOk="0" h="932" w="85">
                  <a:moveTo>
                    <a:pt x="1" y="1"/>
                  </a:moveTo>
                  <a:lnTo>
                    <a:pt x="1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" name="Google Shape;600;p35"/>
            <p:cNvSpPr/>
            <p:nvPr/>
          </p:nvSpPr>
          <p:spPr>
            <a:xfrm>
              <a:off x="4097825" y="1971425"/>
              <a:ext cx="5225" cy="26050"/>
            </a:xfrm>
            <a:custGeom>
              <a:rect b="b" l="l" r="r" t="t"/>
              <a:pathLst>
                <a:path extrusionOk="0" h="1042" w="209">
                  <a:moveTo>
                    <a:pt x="0" y="0"/>
                  </a:moveTo>
                  <a:lnTo>
                    <a:pt x="0" y="1042"/>
                  </a:lnTo>
                  <a:lnTo>
                    <a:pt x="209" y="1042"/>
                  </a:lnTo>
                  <a:lnTo>
                    <a:pt x="209" y="986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" name="Google Shape;601;p35"/>
            <p:cNvSpPr/>
            <p:nvPr/>
          </p:nvSpPr>
          <p:spPr>
            <a:xfrm>
              <a:off x="4105100" y="1972800"/>
              <a:ext cx="2300" cy="23300"/>
            </a:xfrm>
            <a:custGeom>
              <a:rect b="b" l="l" r="r" t="t"/>
              <a:pathLst>
                <a:path extrusionOk="0" h="932" w="92">
                  <a:moveTo>
                    <a:pt x="1" y="1"/>
                  </a:moveTo>
                  <a:lnTo>
                    <a:pt x="1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35"/>
            <p:cNvSpPr/>
            <p:nvPr/>
          </p:nvSpPr>
          <p:spPr>
            <a:xfrm>
              <a:off x="4103725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35"/>
            <p:cNvSpPr/>
            <p:nvPr/>
          </p:nvSpPr>
          <p:spPr>
            <a:xfrm>
              <a:off x="4110150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" name="Google Shape;604;p35"/>
            <p:cNvSpPr/>
            <p:nvPr/>
          </p:nvSpPr>
          <p:spPr>
            <a:xfrm>
              <a:off x="4108750" y="1971425"/>
              <a:ext cx="5075" cy="26050"/>
            </a:xfrm>
            <a:custGeom>
              <a:rect b="b" l="l" r="r" t="t"/>
              <a:pathLst>
                <a:path extrusionOk="0" h="1042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" name="Google Shape;605;p35"/>
            <p:cNvSpPr/>
            <p:nvPr/>
          </p:nvSpPr>
          <p:spPr>
            <a:xfrm>
              <a:off x="4116050" y="1972800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" name="Google Shape;606;p35"/>
            <p:cNvSpPr/>
            <p:nvPr/>
          </p:nvSpPr>
          <p:spPr>
            <a:xfrm>
              <a:off x="4114475" y="1971425"/>
              <a:ext cx="5075" cy="26050"/>
            </a:xfrm>
            <a:custGeom>
              <a:rect b="b" l="l" r="r" t="t"/>
              <a:pathLst>
                <a:path extrusionOk="0" h="1042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" name="Google Shape;607;p35"/>
            <p:cNvSpPr/>
            <p:nvPr/>
          </p:nvSpPr>
          <p:spPr>
            <a:xfrm>
              <a:off x="4121075" y="1972800"/>
              <a:ext cx="2125" cy="23300"/>
            </a:xfrm>
            <a:custGeom>
              <a:rect b="b" l="l" r="r" t="t"/>
              <a:pathLst>
                <a:path extrusionOk="0" h="932" w="85">
                  <a:moveTo>
                    <a:pt x="1" y="1"/>
                  </a:moveTo>
                  <a:lnTo>
                    <a:pt x="1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" name="Google Shape;608;p35"/>
            <p:cNvSpPr/>
            <p:nvPr/>
          </p:nvSpPr>
          <p:spPr>
            <a:xfrm>
              <a:off x="4119525" y="1971425"/>
              <a:ext cx="5225" cy="26050"/>
            </a:xfrm>
            <a:custGeom>
              <a:rect b="b" l="l" r="r" t="t"/>
              <a:pathLst>
                <a:path extrusionOk="0" h="1042" w="209">
                  <a:moveTo>
                    <a:pt x="0" y="0"/>
                  </a:moveTo>
                  <a:lnTo>
                    <a:pt x="0" y="1042"/>
                  </a:lnTo>
                  <a:lnTo>
                    <a:pt x="209" y="1042"/>
                  </a:lnTo>
                  <a:lnTo>
                    <a:pt x="209" y="986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" name="Google Shape;609;p35"/>
            <p:cNvSpPr/>
            <p:nvPr/>
          </p:nvSpPr>
          <p:spPr>
            <a:xfrm>
              <a:off x="4126825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0" y="931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" name="Google Shape;610;p35"/>
            <p:cNvSpPr/>
            <p:nvPr/>
          </p:nvSpPr>
          <p:spPr>
            <a:xfrm>
              <a:off x="4125425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" name="Google Shape;611;p35"/>
            <p:cNvSpPr/>
            <p:nvPr/>
          </p:nvSpPr>
          <p:spPr>
            <a:xfrm>
              <a:off x="4131850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" name="Google Shape;612;p35"/>
            <p:cNvSpPr/>
            <p:nvPr/>
          </p:nvSpPr>
          <p:spPr>
            <a:xfrm>
              <a:off x="4130450" y="1971425"/>
              <a:ext cx="5075" cy="26050"/>
            </a:xfrm>
            <a:custGeom>
              <a:rect b="b" l="l" r="r" t="t"/>
              <a:pathLst>
                <a:path extrusionOk="0" h="1042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" name="Google Shape;613;p35"/>
            <p:cNvSpPr/>
            <p:nvPr/>
          </p:nvSpPr>
          <p:spPr>
            <a:xfrm>
              <a:off x="4137750" y="1972800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" name="Google Shape;614;p35"/>
            <p:cNvSpPr/>
            <p:nvPr/>
          </p:nvSpPr>
          <p:spPr>
            <a:xfrm>
              <a:off x="4136175" y="1971425"/>
              <a:ext cx="5075" cy="26050"/>
            </a:xfrm>
            <a:custGeom>
              <a:rect b="b" l="l" r="r" t="t"/>
              <a:pathLst>
                <a:path extrusionOk="0" h="1042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" name="Google Shape;615;p35"/>
            <p:cNvSpPr/>
            <p:nvPr/>
          </p:nvSpPr>
          <p:spPr>
            <a:xfrm>
              <a:off x="4142775" y="1972800"/>
              <a:ext cx="2125" cy="23300"/>
            </a:xfrm>
            <a:custGeom>
              <a:rect b="b" l="l" r="r" t="t"/>
              <a:pathLst>
                <a:path extrusionOk="0" h="932" w="85">
                  <a:moveTo>
                    <a:pt x="1" y="1"/>
                  </a:moveTo>
                  <a:lnTo>
                    <a:pt x="1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" name="Google Shape;616;p35"/>
            <p:cNvSpPr/>
            <p:nvPr/>
          </p:nvSpPr>
          <p:spPr>
            <a:xfrm>
              <a:off x="4141225" y="1971425"/>
              <a:ext cx="5225" cy="26050"/>
            </a:xfrm>
            <a:custGeom>
              <a:rect b="b" l="l" r="r" t="t"/>
              <a:pathLst>
                <a:path extrusionOk="0" h="1042" w="209">
                  <a:moveTo>
                    <a:pt x="0" y="0"/>
                  </a:moveTo>
                  <a:lnTo>
                    <a:pt x="0" y="1042"/>
                  </a:lnTo>
                  <a:lnTo>
                    <a:pt x="209" y="1042"/>
                  </a:lnTo>
                  <a:lnTo>
                    <a:pt x="209" y="986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" name="Google Shape;617;p35"/>
            <p:cNvSpPr/>
            <p:nvPr/>
          </p:nvSpPr>
          <p:spPr>
            <a:xfrm>
              <a:off x="4147825" y="1972800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" name="Google Shape;618;p35"/>
            <p:cNvSpPr/>
            <p:nvPr/>
          </p:nvSpPr>
          <p:spPr>
            <a:xfrm>
              <a:off x="4146425" y="1971425"/>
              <a:ext cx="5075" cy="26050"/>
            </a:xfrm>
            <a:custGeom>
              <a:rect b="b" l="l" r="r" t="t"/>
              <a:pathLst>
                <a:path extrusionOk="0" h="1042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" name="Google Shape;619;p35"/>
            <p:cNvSpPr/>
            <p:nvPr/>
          </p:nvSpPr>
          <p:spPr>
            <a:xfrm>
              <a:off x="4153550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" name="Google Shape;620;p35"/>
            <p:cNvSpPr/>
            <p:nvPr/>
          </p:nvSpPr>
          <p:spPr>
            <a:xfrm>
              <a:off x="4152150" y="1971425"/>
              <a:ext cx="5075" cy="26050"/>
            </a:xfrm>
            <a:custGeom>
              <a:rect b="b" l="l" r="r" t="t"/>
              <a:pathLst>
                <a:path extrusionOk="0" h="1042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" name="Google Shape;621;p35"/>
            <p:cNvSpPr/>
            <p:nvPr/>
          </p:nvSpPr>
          <p:spPr>
            <a:xfrm>
              <a:off x="4067450" y="1967775"/>
              <a:ext cx="76750" cy="11650"/>
            </a:xfrm>
            <a:custGeom>
              <a:rect b="b" l="l" r="r" t="t"/>
              <a:pathLst>
                <a:path extrusionOk="0" h="466" w="3070">
                  <a:moveTo>
                    <a:pt x="1535" y="0"/>
                  </a:moveTo>
                  <a:cubicBezTo>
                    <a:pt x="695" y="0"/>
                    <a:pt x="0" y="118"/>
                    <a:pt x="0" y="236"/>
                  </a:cubicBezTo>
                  <a:cubicBezTo>
                    <a:pt x="0" y="347"/>
                    <a:pt x="695" y="465"/>
                    <a:pt x="1535" y="465"/>
                  </a:cubicBezTo>
                  <a:cubicBezTo>
                    <a:pt x="2375" y="465"/>
                    <a:pt x="3069" y="347"/>
                    <a:pt x="3069" y="236"/>
                  </a:cubicBezTo>
                  <a:cubicBezTo>
                    <a:pt x="3069" y="118"/>
                    <a:pt x="2375" y="0"/>
                    <a:pt x="1535" y="0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" name="Google Shape;622;p35"/>
            <p:cNvSpPr/>
            <p:nvPr/>
          </p:nvSpPr>
          <p:spPr>
            <a:xfrm>
              <a:off x="4053725" y="1954050"/>
              <a:ext cx="104175" cy="20350"/>
            </a:xfrm>
            <a:custGeom>
              <a:rect b="b" l="l" r="r" t="t"/>
              <a:pathLst>
                <a:path extrusionOk="0" h="814" w="4167">
                  <a:moveTo>
                    <a:pt x="1" y="1"/>
                  </a:moveTo>
                  <a:lnTo>
                    <a:pt x="1" y="494"/>
                  </a:lnTo>
                  <a:cubicBezTo>
                    <a:pt x="1" y="667"/>
                    <a:pt x="931" y="813"/>
                    <a:pt x="2084" y="813"/>
                  </a:cubicBezTo>
                  <a:cubicBezTo>
                    <a:pt x="3243" y="813"/>
                    <a:pt x="4167" y="667"/>
                    <a:pt x="4167" y="494"/>
                  </a:cubicBezTo>
                  <a:lnTo>
                    <a:pt x="4167" y="1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" name="Google Shape;623;p35"/>
            <p:cNvSpPr/>
            <p:nvPr/>
          </p:nvSpPr>
          <p:spPr>
            <a:xfrm>
              <a:off x="4053725" y="1954050"/>
              <a:ext cx="104175" cy="10100"/>
            </a:xfrm>
            <a:custGeom>
              <a:rect b="b" l="l" r="r" t="t"/>
              <a:pathLst>
                <a:path extrusionOk="0" h="404" w="4167">
                  <a:moveTo>
                    <a:pt x="1" y="1"/>
                  </a:moveTo>
                  <a:lnTo>
                    <a:pt x="1" y="91"/>
                  </a:lnTo>
                  <a:cubicBezTo>
                    <a:pt x="174" y="265"/>
                    <a:pt x="1042" y="403"/>
                    <a:pt x="2084" y="403"/>
                  </a:cubicBezTo>
                  <a:cubicBezTo>
                    <a:pt x="3125" y="403"/>
                    <a:pt x="3993" y="265"/>
                    <a:pt x="4167" y="91"/>
                  </a:cubicBezTo>
                  <a:lnTo>
                    <a:pt x="41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" name="Google Shape;624;p35"/>
            <p:cNvSpPr/>
            <p:nvPr/>
          </p:nvSpPr>
          <p:spPr>
            <a:xfrm>
              <a:off x="4053725" y="1945375"/>
              <a:ext cx="104175" cy="16700"/>
            </a:xfrm>
            <a:custGeom>
              <a:rect b="b" l="l" r="r" t="t"/>
              <a:pathLst>
                <a:path extrusionOk="0" h="668" w="4167">
                  <a:moveTo>
                    <a:pt x="2084" y="0"/>
                  </a:moveTo>
                  <a:cubicBezTo>
                    <a:pt x="931" y="0"/>
                    <a:pt x="1" y="146"/>
                    <a:pt x="1" y="348"/>
                  </a:cubicBezTo>
                  <a:cubicBezTo>
                    <a:pt x="1" y="521"/>
                    <a:pt x="931" y="667"/>
                    <a:pt x="2084" y="667"/>
                  </a:cubicBezTo>
                  <a:cubicBezTo>
                    <a:pt x="3243" y="667"/>
                    <a:pt x="4167" y="521"/>
                    <a:pt x="4167" y="348"/>
                  </a:cubicBezTo>
                  <a:cubicBezTo>
                    <a:pt x="4167" y="146"/>
                    <a:pt x="3243" y="0"/>
                    <a:pt x="2084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" name="Google Shape;625;p35"/>
            <p:cNvSpPr/>
            <p:nvPr/>
          </p:nvSpPr>
          <p:spPr>
            <a:xfrm>
              <a:off x="4052325" y="1943975"/>
              <a:ext cx="107150" cy="19475"/>
            </a:xfrm>
            <a:custGeom>
              <a:rect b="b" l="l" r="r" t="t"/>
              <a:pathLst>
                <a:path extrusionOk="0" h="779" w="4286">
                  <a:moveTo>
                    <a:pt x="2140" y="112"/>
                  </a:moveTo>
                  <a:cubicBezTo>
                    <a:pt x="2723" y="112"/>
                    <a:pt x="3244" y="147"/>
                    <a:pt x="3619" y="202"/>
                  </a:cubicBezTo>
                  <a:cubicBezTo>
                    <a:pt x="3792" y="230"/>
                    <a:pt x="3966" y="286"/>
                    <a:pt x="4049" y="320"/>
                  </a:cubicBezTo>
                  <a:cubicBezTo>
                    <a:pt x="4112" y="348"/>
                    <a:pt x="4140" y="348"/>
                    <a:pt x="4167" y="376"/>
                  </a:cubicBezTo>
                  <a:lnTo>
                    <a:pt x="4167" y="404"/>
                  </a:lnTo>
                  <a:lnTo>
                    <a:pt x="4140" y="431"/>
                  </a:lnTo>
                  <a:cubicBezTo>
                    <a:pt x="4112" y="459"/>
                    <a:pt x="3994" y="494"/>
                    <a:pt x="3876" y="522"/>
                  </a:cubicBezTo>
                  <a:cubicBezTo>
                    <a:pt x="3529" y="605"/>
                    <a:pt x="2862" y="668"/>
                    <a:pt x="2140" y="668"/>
                  </a:cubicBezTo>
                  <a:cubicBezTo>
                    <a:pt x="1563" y="668"/>
                    <a:pt x="1043" y="633"/>
                    <a:pt x="668" y="577"/>
                  </a:cubicBezTo>
                  <a:cubicBezTo>
                    <a:pt x="494" y="549"/>
                    <a:pt x="348" y="522"/>
                    <a:pt x="230" y="459"/>
                  </a:cubicBezTo>
                  <a:cubicBezTo>
                    <a:pt x="202" y="459"/>
                    <a:pt x="147" y="431"/>
                    <a:pt x="147" y="404"/>
                  </a:cubicBezTo>
                  <a:lnTo>
                    <a:pt x="119" y="404"/>
                  </a:lnTo>
                  <a:cubicBezTo>
                    <a:pt x="119" y="404"/>
                    <a:pt x="119" y="376"/>
                    <a:pt x="147" y="376"/>
                  </a:cubicBezTo>
                  <a:cubicBezTo>
                    <a:pt x="202" y="320"/>
                    <a:pt x="293" y="286"/>
                    <a:pt x="404" y="258"/>
                  </a:cubicBezTo>
                  <a:cubicBezTo>
                    <a:pt x="779" y="174"/>
                    <a:pt x="1418" y="112"/>
                    <a:pt x="2140" y="112"/>
                  </a:cubicBezTo>
                  <a:close/>
                  <a:moveTo>
                    <a:pt x="2140" y="1"/>
                  </a:moveTo>
                  <a:cubicBezTo>
                    <a:pt x="1563" y="1"/>
                    <a:pt x="1043" y="29"/>
                    <a:pt x="668" y="112"/>
                  </a:cubicBezTo>
                  <a:cubicBezTo>
                    <a:pt x="466" y="147"/>
                    <a:pt x="320" y="174"/>
                    <a:pt x="202" y="202"/>
                  </a:cubicBezTo>
                  <a:cubicBezTo>
                    <a:pt x="147" y="230"/>
                    <a:pt x="84" y="258"/>
                    <a:pt x="57" y="286"/>
                  </a:cubicBezTo>
                  <a:lnTo>
                    <a:pt x="29" y="320"/>
                  </a:lnTo>
                  <a:cubicBezTo>
                    <a:pt x="1" y="348"/>
                    <a:pt x="1" y="376"/>
                    <a:pt x="1" y="404"/>
                  </a:cubicBezTo>
                  <a:cubicBezTo>
                    <a:pt x="1" y="431"/>
                    <a:pt x="1" y="431"/>
                    <a:pt x="29" y="459"/>
                  </a:cubicBezTo>
                  <a:cubicBezTo>
                    <a:pt x="29" y="494"/>
                    <a:pt x="57" y="522"/>
                    <a:pt x="119" y="549"/>
                  </a:cubicBezTo>
                  <a:cubicBezTo>
                    <a:pt x="175" y="577"/>
                    <a:pt x="293" y="605"/>
                    <a:pt x="404" y="633"/>
                  </a:cubicBezTo>
                  <a:cubicBezTo>
                    <a:pt x="813" y="723"/>
                    <a:pt x="1418" y="779"/>
                    <a:pt x="2140" y="779"/>
                  </a:cubicBezTo>
                  <a:cubicBezTo>
                    <a:pt x="2723" y="779"/>
                    <a:pt x="3244" y="751"/>
                    <a:pt x="3647" y="695"/>
                  </a:cubicBezTo>
                  <a:cubicBezTo>
                    <a:pt x="3820" y="668"/>
                    <a:pt x="3994" y="633"/>
                    <a:pt x="4077" y="577"/>
                  </a:cubicBezTo>
                  <a:cubicBezTo>
                    <a:pt x="4140" y="549"/>
                    <a:pt x="4195" y="549"/>
                    <a:pt x="4223" y="522"/>
                  </a:cubicBezTo>
                  <a:cubicBezTo>
                    <a:pt x="4251" y="494"/>
                    <a:pt x="4251" y="494"/>
                    <a:pt x="4285" y="459"/>
                  </a:cubicBezTo>
                  <a:lnTo>
                    <a:pt x="4285" y="404"/>
                  </a:lnTo>
                  <a:lnTo>
                    <a:pt x="4285" y="320"/>
                  </a:lnTo>
                  <a:cubicBezTo>
                    <a:pt x="4251" y="286"/>
                    <a:pt x="4223" y="258"/>
                    <a:pt x="4167" y="258"/>
                  </a:cubicBezTo>
                  <a:cubicBezTo>
                    <a:pt x="4112" y="202"/>
                    <a:pt x="3994" y="174"/>
                    <a:pt x="3876" y="147"/>
                  </a:cubicBezTo>
                  <a:cubicBezTo>
                    <a:pt x="3501" y="56"/>
                    <a:pt x="2862" y="1"/>
                    <a:pt x="2140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" name="Google Shape;626;p35"/>
            <p:cNvSpPr/>
            <p:nvPr/>
          </p:nvSpPr>
          <p:spPr>
            <a:xfrm>
              <a:off x="4055975" y="1952675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1"/>
                  </a:lnTo>
                  <a:lnTo>
                    <a:pt x="84" y="95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" name="Google Shape;627;p35"/>
            <p:cNvSpPr/>
            <p:nvPr/>
          </p:nvSpPr>
          <p:spPr>
            <a:xfrm>
              <a:off x="4054425" y="1951100"/>
              <a:ext cx="5225" cy="26925"/>
            </a:xfrm>
            <a:custGeom>
              <a:rect b="b" l="l" r="r" t="t"/>
              <a:pathLst>
                <a:path extrusionOk="0" h="1077" w="209">
                  <a:moveTo>
                    <a:pt x="0" y="1"/>
                  </a:moveTo>
                  <a:lnTo>
                    <a:pt x="0" y="1077"/>
                  </a:lnTo>
                  <a:lnTo>
                    <a:pt x="209" y="1077"/>
                  </a:lnTo>
                  <a:lnTo>
                    <a:pt x="209" y="1014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" name="Google Shape;628;p35"/>
            <p:cNvSpPr/>
            <p:nvPr/>
          </p:nvSpPr>
          <p:spPr>
            <a:xfrm>
              <a:off x="4061700" y="1952675"/>
              <a:ext cx="2300" cy="23800"/>
            </a:xfrm>
            <a:custGeom>
              <a:rect b="b" l="l" r="r" t="t"/>
              <a:pathLst>
                <a:path extrusionOk="0" h="952" w="92">
                  <a:moveTo>
                    <a:pt x="1" y="0"/>
                  </a:moveTo>
                  <a:lnTo>
                    <a:pt x="1" y="951"/>
                  </a:lnTo>
                  <a:lnTo>
                    <a:pt x="91" y="95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" name="Google Shape;629;p35"/>
            <p:cNvSpPr/>
            <p:nvPr/>
          </p:nvSpPr>
          <p:spPr>
            <a:xfrm>
              <a:off x="4060325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1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" name="Google Shape;630;p35"/>
            <p:cNvSpPr/>
            <p:nvPr/>
          </p:nvSpPr>
          <p:spPr>
            <a:xfrm>
              <a:off x="4066750" y="195267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1"/>
                  </a:lnTo>
                  <a:lnTo>
                    <a:pt x="91" y="95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" name="Google Shape;631;p35"/>
            <p:cNvSpPr/>
            <p:nvPr/>
          </p:nvSpPr>
          <p:spPr>
            <a:xfrm>
              <a:off x="4065350" y="195110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" name="Google Shape;632;p35"/>
            <p:cNvSpPr/>
            <p:nvPr/>
          </p:nvSpPr>
          <p:spPr>
            <a:xfrm>
              <a:off x="4072650" y="195267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1"/>
                  </a:lnTo>
                  <a:lnTo>
                    <a:pt x="84" y="95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" name="Google Shape;633;p35"/>
            <p:cNvSpPr/>
            <p:nvPr/>
          </p:nvSpPr>
          <p:spPr>
            <a:xfrm>
              <a:off x="4071075" y="195110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" name="Google Shape;634;p35"/>
            <p:cNvSpPr/>
            <p:nvPr/>
          </p:nvSpPr>
          <p:spPr>
            <a:xfrm>
              <a:off x="4077675" y="1952675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1"/>
                  </a:lnTo>
                  <a:lnTo>
                    <a:pt x="84" y="95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" name="Google Shape;635;p35"/>
            <p:cNvSpPr/>
            <p:nvPr/>
          </p:nvSpPr>
          <p:spPr>
            <a:xfrm>
              <a:off x="4076125" y="1951100"/>
              <a:ext cx="5225" cy="26925"/>
            </a:xfrm>
            <a:custGeom>
              <a:rect b="b" l="l" r="r" t="t"/>
              <a:pathLst>
                <a:path extrusionOk="0" h="1077" w="209">
                  <a:moveTo>
                    <a:pt x="0" y="1"/>
                  </a:moveTo>
                  <a:lnTo>
                    <a:pt x="0" y="1077"/>
                  </a:lnTo>
                  <a:lnTo>
                    <a:pt x="209" y="1077"/>
                  </a:lnTo>
                  <a:lnTo>
                    <a:pt x="209" y="1014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" name="Google Shape;636;p35"/>
            <p:cNvSpPr/>
            <p:nvPr/>
          </p:nvSpPr>
          <p:spPr>
            <a:xfrm>
              <a:off x="4083400" y="1952675"/>
              <a:ext cx="2300" cy="23800"/>
            </a:xfrm>
            <a:custGeom>
              <a:rect b="b" l="l" r="r" t="t"/>
              <a:pathLst>
                <a:path extrusionOk="0" h="952" w="92">
                  <a:moveTo>
                    <a:pt x="1" y="0"/>
                  </a:moveTo>
                  <a:lnTo>
                    <a:pt x="1" y="951"/>
                  </a:lnTo>
                  <a:lnTo>
                    <a:pt x="91" y="95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" name="Google Shape;637;p35"/>
            <p:cNvSpPr/>
            <p:nvPr/>
          </p:nvSpPr>
          <p:spPr>
            <a:xfrm>
              <a:off x="4082025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1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" name="Google Shape;638;p35"/>
            <p:cNvSpPr/>
            <p:nvPr/>
          </p:nvSpPr>
          <p:spPr>
            <a:xfrm>
              <a:off x="4088450" y="195267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1"/>
                  </a:lnTo>
                  <a:lnTo>
                    <a:pt x="91" y="95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" name="Google Shape;639;p35"/>
            <p:cNvSpPr/>
            <p:nvPr/>
          </p:nvSpPr>
          <p:spPr>
            <a:xfrm>
              <a:off x="4087050" y="195110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" name="Google Shape;640;p35"/>
            <p:cNvSpPr/>
            <p:nvPr/>
          </p:nvSpPr>
          <p:spPr>
            <a:xfrm>
              <a:off x="4094350" y="195267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1"/>
                  </a:lnTo>
                  <a:lnTo>
                    <a:pt x="84" y="95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" name="Google Shape;641;p35"/>
            <p:cNvSpPr/>
            <p:nvPr/>
          </p:nvSpPr>
          <p:spPr>
            <a:xfrm>
              <a:off x="4092775" y="195110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" name="Google Shape;642;p35"/>
            <p:cNvSpPr/>
            <p:nvPr/>
          </p:nvSpPr>
          <p:spPr>
            <a:xfrm>
              <a:off x="4099375" y="1952675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1"/>
                  </a:lnTo>
                  <a:lnTo>
                    <a:pt x="84" y="95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" name="Google Shape;643;p35"/>
            <p:cNvSpPr/>
            <p:nvPr/>
          </p:nvSpPr>
          <p:spPr>
            <a:xfrm>
              <a:off x="4097825" y="1951100"/>
              <a:ext cx="5225" cy="26925"/>
            </a:xfrm>
            <a:custGeom>
              <a:rect b="b" l="l" r="r" t="t"/>
              <a:pathLst>
                <a:path extrusionOk="0" h="1077" w="209">
                  <a:moveTo>
                    <a:pt x="0" y="1"/>
                  </a:moveTo>
                  <a:lnTo>
                    <a:pt x="0" y="1077"/>
                  </a:lnTo>
                  <a:lnTo>
                    <a:pt x="209" y="1077"/>
                  </a:lnTo>
                  <a:lnTo>
                    <a:pt x="209" y="1014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" name="Google Shape;644;p35"/>
            <p:cNvSpPr/>
            <p:nvPr/>
          </p:nvSpPr>
          <p:spPr>
            <a:xfrm>
              <a:off x="4105100" y="1952675"/>
              <a:ext cx="2300" cy="23800"/>
            </a:xfrm>
            <a:custGeom>
              <a:rect b="b" l="l" r="r" t="t"/>
              <a:pathLst>
                <a:path extrusionOk="0" h="952" w="92">
                  <a:moveTo>
                    <a:pt x="1" y="0"/>
                  </a:moveTo>
                  <a:lnTo>
                    <a:pt x="1" y="951"/>
                  </a:lnTo>
                  <a:lnTo>
                    <a:pt x="91" y="95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" name="Google Shape;645;p35"/>
            <p:cNvSpPr/>
            <p:nvPr/>
          </p:nvSpPr>
          <p:spPr>
            <a:xfrm>
              <a:off x="4103725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1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" name="Google Shape;646;p35"/>
            <p:cNvSpPr/>
            <p:nvPr/>
          </p:nvSpPr>
          <p:spPr>
            <a:xfrm>
              <a:off x="4110150" y="195267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1"/>
                  </a:lnTo>
                  <a:lnTo>
                    <a:pt x="91" y="95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" name="Google Shape;647;p35"/>
            <p:cNvSpPr/>
            <p:nvPr/>
          </p:nvSpPr>
          <p:spPr>
            <a:xfrm>
              <a:off x="4108750" y="195110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" name="Google Shape;648;p35"/>
            <p:cNvSpPr/>
            <p:nvPr/>
          </p:nvSpPr>
          <p:spPr>
            <a:xfrm>
              <a:off x="4116050" y="195267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1"/>
                  </a:lnTo>
                  <a:lnTo>
                    <a:pt x="84" y="95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" name="Google Shape;649;p35"/>
            <p:cNvSpPr/>
            <p:nvPr/>
          </p:nvSpPr>
          <p:spPr>
            <a:xfrm>
              <a:off x="4114475" y="195110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" name="Google Shape;650;p35"/>
            <p:cNvSpPr/>
            <p:nvPr/>
          </p:nvSpPr>
          <p:spPr>
            <a:xfrm>
              <a:off x="4121075" y="1952675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1"/>
                  </a:lnTo>
                  <a:lnTo>
                    <a:pt x="84" y="95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" name="Google Shape;651;p35"/>
            <p:cNvSpPr/>
            <p:nvPr/>
          </p:nvSpPr>
          <p:spPr>
            <a:xfrm>
              <a:off x="4119525" y="1951100"/>
              <a:ext cx="5225" cy="26925"/>
            </a:xfrm>
            <a:custGeom>
              <a:rect b="b" l="l" r="r" t="t"/>
              <a:pathLst>
                <a:path extrusionOk="0" h="1077" w="209">
                  <a:moveTo>
                    <a:pt x="0" y="1"/>
                  </a:moveTo>
                  <a:lnTo>
                    <a:pt x="0" y="1077"/>
                  </a:lnTo>
                  <a:lnTo>
                    <a:pt x="209" y="1077"/>
                  </a:lnTo>
                  <a:lnTo>
                    <a:pt x="209" y="1014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" name="Google Shape;652;p35"/>
            <p:cNvSpPr/>
            <p:nvPr/>
          </p:nvSpPr>
          <p:spPr>
            <a:xfrm>
              <a:off x="4126825" y="195267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1"/>
                  </a:lnTo>
                  <a:lnTo>
                    <a:pt x="90" y="951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" name="Google Shape;653;p35"/>
            <p:cNvSpPr/>
            <p:nvPr/>
          </p:nvSpPr>
          <p:spPr>
            <a:xfrm>
              <a:off x="4125425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1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" name="Google Shape;654;p35"/>
            <p:cNvSpPr/>
            <p:nvPr/>
          </p:nvSpPr>
          <p:spPr>
            <a:xfrm>
              <a:off x="4131850" y="195267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1"/>
                  </a:lnTo>
                  <a:lnTo>
                    <a:pt x="91" y="95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" name="Google Shape;655;p35"/>
            <p:cNvSpPr/>
            <p:nvPr/>
          </p:nvSpPr>
          <p:spPr>
            <a:xfrm>
              <a:off x="4130450" y="195110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" name="Google Shape;656;p35"/>
            <p:cNvSpPr/>
            <p:nvPr/>
          </p:nvSpPr>
          <p:spPr>
            <a:xfrm>
              <a:off x="4137750" y="195267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1"/>
                  </a:lnTo>
                  <a:lnTo>
                    <a:pt x="84" y="95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" name="Google Shape;657;p35"/>
            <p:cNvSpPr/>
            <p:nvPr/>
          </p:nvSpPr>
          <p:spPr>
            <a:xfrm>
              <a:off x="4136175" y="195110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" name="Google Shape;658;p35"/>
            <p:cNvSpPr/>
            <p:nvPr/>
          </p:nvSpPr>
          <p:spPr>
            <a:xfrm>
              <a:off x="4142775" y="1952675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1"/>
                  </a:lnTo>
                  <a:lnTo>
                    <a:pt x="84" y="95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" name="Google Shape;659;p35"/>
            <p:cNvSpPr/>
            <p:nvPr/>
          </p:nvSpPr>
          <p:spPr>
            <a:xfrm>
              <a:off x="4141225" y="1951100"/>
              <a:ext cx="5225" cy="26925"/>
            </a:xfrm>
            <a:custGeom>
              <a:rect b="b" l="l" r="r" t="t"/>
              <a:pathLst>
                <a:path extrusionOk="0" h="1077" w="209">
                  <a:moveTo>
                    <a:pt x="0" y="1"/>
                  </a:moveTo>
                  <a:lnTo>
                    <a:pt x="0" y="1077"/>
                  </a:lnTo>
                  <a:lnTo>
                    <a:pt x="209" y="1077"/>
                  </a:lnTo>
                  <a:lnTo>
                    <a:pt x="209" y="1014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" name="Google Shape;660;p35"/>
            <p:cNvSpPr/>
            <p:nvPr/>
          </p:nvSpPr>
          <p:spPr>
            <a:xfrm>
              <a:off x="4147825" y="195267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1"/>
                  </a:lnTo>
                  <a:lnTo>
                    <a:pt x="84" y="95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" name="Google Shape;661;p35"/>
            <p:cNvSpPr/>
            <p:nvPr/>
          </p:nvSpPr>
          <p:spPr>
            <a:xfrm>
              <a:off x="4146425" y="195110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" name="Google Shape;662;p35"/>
            <p:cNvSpPr/>
            <p:nvPr/>
          </p:nvSpPr>
          <p:spPr>
            <a:xfrm>
              <a:off x="4153550" y="195267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1"/>
                  </a:lnTo>
                  <a:lnTo>
                    <a:pt x="91" y="95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" name="Google Shape;663;p35"/>
            <p:cNvSpPr/>
            <p:nvPr/>
          </p:nvSpPr>
          <p:spPr>
            <a:xfrm>
              <a:off x="4152150" y="195110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" name="Google Shape;664;p35"/>
            <p:cNvSpPr/>
            <p:nvPr/>
          </p:nvSpPr>
          <p:spPr>
            <a:xfrm>
              <a:off x="4067450" y="1948325"/>
              <a:ext cx="76750" cy="11475"/>
            </a:xfrm>
            <a:custGeom>
              <a:rect b="b" l="l" r="r" t="t"/>
              <a:pathLst>
                <a:path extrusionOk="0" h="459" w="3070">
                  <a:moveTo>
                    <a:pt x="1535" y="0"/>
                  </a:moveTo>
                  <a:cubicBezTo>
                    <a:pt x="695" y="0"/>
                    <a:pt x="0" y="84"/>
                    <a:pt x="0" y="230"/>
                  </a:cubicBezTo>
                  <a:cubicBezTo>
                    <a:pt x="0" y="348"/>
                    <a:pt x="695" y="459"/>
                    <a:pt x="1535" y="459"/>
                  </a:cubicBezTo>
                  <a:cubicBezTo>
                    <a:pt x="2375" y="459"/>
                    <a:pt x="3069" y="348"/>
                    <a:pt x="3069" y="230"/>
                  </a:cubicBezTo>
                  <a:cubicBezTo>
                    <a:pt x="3069" y="84"/>
                    <a:pt x="2375" y="0"/>
                    <a:pt x="1535" y="0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" name="Google Shape;665;p35"/>
            <p:cNvSpPr/>
            <p:nvPr/>
          </p:nvSpPr>
          <p:spPr>
            <a:xfrm>
              <a:off x="4053725" y="1933750"/>
              <a:ext cx="104175" cy="21025"/>
            </a:xfrm>
            <a:custGeom>
              <a:rect b="b" l="l" r="r" t="t"/>
              <a:pathLst>
                <a:path extrusionOk="0" h="841" w="4167">
                  <a:moveTo>
                    <a:pt x="1" y="0"/>
                  </a:moveTo>
                  <a:lnTo>
                    <a:pt x="1" y="493"/>
                  </a:lnTo>
                  <a:cubicBezTo>
                    <a:pt x="1" y="695"/>
                    <a:pt x="931" y="840"/>
                    <a:pt x="2084" y="840"/>
                  </a:cubicBezTo>
                  <a:cubicBezTo>
                    <a:pt x="3243" y="840"/>
                    <a:pt x="4167" y="695"/>
                    <a:pt x="4167" y="493"/>
                  </a:cubicBezTo>
                  <a:lnTo>
                    <a:pt x="4167" y="0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" name="Google Shape;666;p35"/>
            <p:cNvSpPr/>
            <p:nvPr/>
          </p:nvSpPr>
          <p:spPr>
            <a:xfrm>
              <a:off x="4053725" y="1933750"/>
              <a:ext cx="104175" cy="10950"/>
            </a:xfrm>
            <a:custGeom>
              <a:rect b="b" l="l" r="r" t="t"/>
              <a:pathLst>
                <a:path extrusionOk="0" h="438" w="4167">
                  <a:moveTo>
                    <a:pt x="1" y="0"/>
                  </a:moveTo>
                  <a:lnTo>
                    <a:pt x="1" y="118"/>
                  </a:lnTo>
                  <a:cubicBezTo>
                    <a:pt x="174" y="292"/>
                    <a:pt x="1042" y="438"/>
                    <a:pt x="2084" y="438"/>
                  </a:cubicBezTo>
                  <a:cubicBezTo>
                    <a:pt x="3125" y="438"/>
                    <a:pt x="3993" y="292"/>
                    <a:pt x="4167" y="118"/>
                  </a:cubicBezTo>
                  <a:lnTo>
                    <a:pt x="41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" name="Google Shape;667;p35"/>
            <p:cNvSpPr/>
            <p:nvPr/>
          </p:nvSpPr>
          <p:spPr>
            <a:xfrm>
              <a:off x="4053725" y="1925925"/>
              <a:ext cx="104175" cy="16525"/>
            </a:xfrm>
            <a:custGeom>
              <a:rect b="b" l="l" r="r" t="t"/>
              <a:pathLst>
                <a:path extrusionOk="0" h="661" w="4167">
                  <a:moveTo>
                    <a:pt x="2084" y="1"/>
                  </a:moveTo>
                  <a:cubicBezTo>
                    <a:pt x="931" y="1"/>
                    <a:pt x="1" y="140"/>
                    <a:pt x="1" y="313"/>
                  </a:cubicBezTo>
                  <a:cubicBezTo>
                    <a:pt x="1" y="522"/>
                    <a:pt x="931" y="660"/>
                    <a:pt x="2084" y="660"/>
                  </a:cubicBezTo>
                  <a:cubicBezTo>
                    <a:pt x="3243" y="660"/>
                    <a:pt x="4167" y="522"/>
                    <a:pt x="4167" y="313"/>
                  </a:cubicBezTo>
                  <a:cubicBezTo>
                    <a:pt x="4167" y="140"/>
                    <a:pt x="3243" y="1"/>
                    <a:pt x="2084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" name="Google Shape;668;p35"/>
            <p:cNvSpPr/>
            <p:nvPr/>
          </p:nvSpPr>
          <p:spPr>
            <a:xfrm>
              <a:off x="4052325" y="1924375"/>
              <a:ext cx="107150" cy="19625"/>
            </a:xfrm>
            <a:custGeom>
              <a:rect b="b" l="l" r="r" t="t"/>
              <a:pathLst>
                <a:path extrusionOk="0" h="785" w="4286">
                  <a:moveTo>
                    <a:pt x="2140" y="118"/>
                  </a:moveTo>
                  <a:cubicBezTo>
                    <a:pt x="2723" y="118"/>
                    <a:pt x="3244" y="146"/>
                    <a:pt x="3619" y="202"/>
                  </a:cubicBezTo>
                  <a:cubicBezTo>
                    <a:pt x="3792" y="236"/>
                    <a:pt x="3966" y="292"/>
                    <a:pt x="4049" y="320"/>
                  </a:cubicBezTo>
                  <a:cubicBezTo>
                    <a:pt x="4112" y="320"/>
                    <a:pt x="4140" y="347"/>
                    <a:pt x="4167" y="375"/>
                  </a:cubicBezTo>
                  <a:cubicBezTo>
                    <a:pt x="4167" y="375"/>
                    <a:pt x="4167" y="410"/>
                    <a:pt x="4140" y="438"/>
                  </a:cubicBezTo>
                  <a:cubicBezTo>
                    <a:pt x="4112" y="465"/>
                    <a:pt x="3994" y="493"/>
                    <a:pt x="3876" y="521"/>
                  </a:cubicBezTo>
                  <a:cubicBezTo>
                    <a:pt x="3529" y="611"/>
                    <a:pt x="2862" y="667"/>
                    <a:pt x="2140" y="667"/>
                  </a:cubicBezTo>
                  <a:cubicBezTo>
                    <a:pt x="1563" y="667"/>
                    <a:pt x="1043" y="639"/>
                    <a:pt x="668" y="584"/>
                  </a:cubicBezTo>
                  <a:cubicBezTo>
                    <a:pt x="494" y="549"/>
                    <a:pt x="348" y="493"/>
                    <a:pt x="230" y="465"/>
                  </a:cubicBezTo>
                  <a:cubicBezTo>
                    <a:pt x="202" y="438"/>
                    <a:pt x="147" y="438"/>
                    <a:pt x="147" y="410"/>
                  </a:cubicBezTo>
                  <a:lnTo>
                    <a:pt x="119" y="410"/>
                  </a:lnTo>
                  <a:lnTo>
                    <a:pt x="119" y="375"/>
                  </a:lnTo>
                  <a:lnTo>
                    <a:pt x="147" y="347"/>
                  </a:lnTo>
                  <a:cubicBezTo>
                    <a:pt x="202" y="320"/>
                    <a:pt x="293" y="292"/>
                    <a:pt x="404" y="264"/>
                  </a:cubicBezTo>
                  <a:cubicBezTo>
                    <a:pt x="779" y="174"/>
                    <a:pt x="1418" y="118"/>
                    <a:pt x="2140" y="118"/>
                  </a:cubicBezTo>
                  <a:close/>
                  <a:moveTo>
                    <a:pt x="2140" y="0"/>
                  </a:moveTo>
                  <a:cubicBezTo>
                    <a:pt x="1563" y="0"/>
                    <a:pt x="1043" y="28"/>
                    <a:pt x="668" y="90"/>
                  </a:cubicBezTo>
                  <a:cubicBezTo>
                    <a:pt x="466" y="118"/>
                    <a:pt x="320" y="174"/>
                    <a:pt x="202" y="202"/>
                  </a:cubicBezTo>
                  <a:cubicBezTo>
                    <a:pt x="147" y="236"/>
                    <a:pt x="84" y="264"/>
                    <a:pt x="57" y="292"/>
                  </a:cubicBezTo>
                  <a:lnTo>
                    <a:pt x="29" y="320"/>
                  </a:lnTo>
                  <a:cubicBezTo>
                    <a:pt x="1" y="347"/>
                    <a:pt x="1" y="375"/>
                    <a:pt x="1" y="375"/>
                  </a:cubicBezTo>
                  <a:cubicBezTo>
                    <a:pt x="1" y="410"/>
                    <a:pt x="1" y="438"/>
                    <a:pt x="29" y="465"/>
                  </a:cubicBezTo>
                  <a:cubicBezTo>
                    <a:pt x="29" y="493"/>
                    <a:pt x="57" y="521"/>
                    <a:pt x="119" y="549"/>
                  </a:cubicBezTo>
                  <a:cubicBezTo>
                    <a:pt x="175" y="584"/>
                    <a:pt x="293" y="611"/>
                    <a:pt x="404" y="639"/>
                  </a:cubicBezTo>
                  <a:cubicBezTo>
                    <a:pt x="813" y="722"/>
                    <a:pt x="1418" y="785"/>
                    <a:pt x="2140" y="785"/>
                  </a:cubicBezTo>
                  <a:cubicBezTo>
                    <a:pt x="2723" y="785"/>
                    <a:pt x="3244" y="757"/>
                    <a:pt x="3647" y="695"/>
                  </a:cubicBezTo>
                  <a:cubicBezTo>
                    <a:pt x="3820" y="667"/>
                    <a:pt x="3994" y="611"/>
                    <a:pt x="4077" y="584"/>
                  </a:cubicBezTo>
                  <a:cubicBezTo>
                    <a:pt x="4140" y="549"/>
                    <a:pt x="4195" y="521"/>
                    <a:pt x="4223" y="493"/>
                  </a:cubicBezTo>
                  <a:cubicBezTo>
                    <a:pt x="4251" y="493"/>
                    <a:pt x="4251" y="465"/>
                    <a:pt x="4285" y="465"/>
                  </a:cubicBezTo>
                  <a:lnTo>
                    <a:pt x="4285" y="375"/>
                  </a:lnTo>
                  <a:lnTo>
                    <a:pt x="4285" y="320"/>
                  </a:lnTo>
                  <a:cubicBezTo>
                    <a:pt x="4251" y="292"/>
                    <a:pt x="4223" y="264"/>
                    <a:pt x="4167" y="236"/>
                  </a:cubicBezTo>
                  <a:cubicBezTo>
                    <a:pt x="4112" y="202"/>
                    <a:pt x="3994" y="174"/>
                    <a:pt x="3876" y="146"/>
                  </a:cubicBezTo>
                  <a:cubicBezTo>
                    <a:pt x="3501" y="63"/>
                    <a:pt x="2862" y="0"/>
                    <a:pt x="2140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" name="Google Shape;669;p35"/>
            <p:cNvSpPr/>
            <p:nvPr/>
          </p:nvSpPr>
          <p:spPr>
            <a:xfrm>
              <a:off x="4055975" y="1933050"/>
              <a:ext cx="2125" cy="23975"/>
            </a:xfrm>
            <a:custGeom>
              <a:rect b="b" l="l" r="r" t="t"/>
              <a:pathLst>
                <a:path extrusionOk="0" h="959" w="85">
                  <a:moveTo>
                    <a:pt x="1" y="0"/>
                  </a:moveTo>
                  <a:lnTo>
                    <a:pt x="1" y="959"/>
                  </a:lnTo>
                  <a:lnTo>
                    <a:pt x="84" y="95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" name="Google Shape;670;p35"/>
            <p:cNvSpPr/>
            <p:nvPr/>
          </p:nvSpPr>
          <p:spPr>
            <a:xfrm>
              <a:off x="4054425" y="1931650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0" y="1"/>
                  </a:moveTo>
                  <a:lnTo>
                    <a:pt x="0" y="1070"/>
                  </a:lnTo>
                  <a:lnTo>
                    <a:pt x="209" y="1070"/>
                  </a:lnTo>
                  <a:lnTo>
                    <a:pt x="209" y="1015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" name="Google Shape;671;p35"/>
            <p:cNvSpPr/>
            <p:nvPr/>
          </p:nvSpPr>
          <p:spPr>
            <a:xfrm>
              <a:off x="4061700" y="1933050"/>
              <a:ext cx="2300" cy="23975"/>
            </a:xfrm>
            <a:custGeom>
              <a:rect b="b" l="l" r="r" t="t"/>
              <a:pathLst>
                <a:path extrusionOk="0" h="959" w="92">
                  <a:moveTo>
                    <a:pt x="1" y="0"/>
                  </a:moveTo>
                  <a:lnTo>
                    <a:pt x="1" y="959"/>
                  </a:lnTo>
                  <a:lnTo>
                    <a:pt x="91" y="95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" name="Google Shape;672;p35"/>
            <p:cNvSpPr/>
            <p:nvPr/>
          </p:nvSpPr>
          <p:spPr>
            <a:xfrm>
              <a:off x="4060325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" name="Google Shape;673;p35"/>
            <p:cNvSpPr/>
            <p:nvPr/>
          </p:nvSpPr>
          <p:spPr>
            <a:xfrm>
              <a:off x="4066750" y="1933050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9"/>
                  </a:lnTo>
                  <a:lnTo>
                    <a:pt x="91" y="95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" name="Google Shape;674;p35"/>
            <p:cNvSpPr/>
            <p:nvPr/>
          </p:nvSpPr>
          <p:spPr>
            <a:xfrm>
              <a:off x="4065350" y="1931650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" name="Google Shape;675;p35"/>
            <p:cNvSpPr/>
            <p:nvPr/>
          </p:nvSpPr>
          <p:spPr>
            <a:xfrm>
              <a:off x="4072650" y="1933050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9"/>
                  </a:lnTo>
                  <a:lnTo>
                    <a:pt x="84" y="95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" name="Google Shape;676;p35"/>
            <p:cNvSpPr/>
            <p:nvPr/>
          </p:nvSpPr>
          <p:spPr>
            <a:xfrm>
              <a:off x="4071075" y="1931650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" name="Google Shape;677;p35"/>
            <p:cNvSpPr/>
            <p:nvPr/>
          </p:nvSpPr>
          <p:spPr>
            <a:xfrm>
              <a:off x="4077675" y="1933050"/>
              <a:ext cx="2125" cy="23975"/>
            </a:xfrm>
            <a:custGeom>
              <a:rect b="b" l="l" r="r" t="t"/>
              <a:pathLst>
                <a:path extrusionOk="0" h="959" w="85">
                  <a:moveTo>
                    <a:pt x="1" y="0"/>
                  </a:moveTo>
                  <a:lnTo>
                    <a:pt x="1" y="959"/>
                  </a:lnTo>
                  <a:lnTo>
                    <a:pt x="84" y="95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" name="Google Shape;678;p35"/>
            <p:cNvSpPr/>
            <p:nvPr/>
          </p:nvSpPr>
          <p:spPr>
            <a:xfrm>
              <a:off x="4076125" y="1931650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0" y="1"/>
                  </a:moveTo>
                  <a:lnTo>
                    <a:pt x="0" y="1070"/>
                  </a:lnTo>
                  <a:lnTo>
                    <a:pt x="209" y="1070"/>
                  </a:lnTo>
                  <a:lnTo>
                    <a:pt x="209" y="1015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" name="Google Shape;679;p35"/>
            <p:cNvSpPr/>
            <p:nvPr/>
          </p:nvSpPr>
          <p:spPr>
            <a:xfrm>
              <a:off x="4083400" y="1933050"/>
              <a:ext cx="2300" cy="23975"/>
            </a:xfrm>
            <a:custGeom>
              <a:rect b="b" l="l" r="r" t="t"/>
              <a:pathLst>
                <a:path extrusionOk="0" h="959" w="92">
                  <a:moveTo>
                    <a:pt x="1" y="0"/>
                  </a:moveTo>
                  <a:lnTo>
                    <a:pt x="1" y="959"/>
                  </a:lnTo>
                  <a:lnTo>
                    <a:pt x="91" y="95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35"/>
            <p:cNvSpPr/>
            <p:nvPr/>
          </p:nvSpPr>
          <p:spPr>
            <a:xfrm>
              <a:off x="4082025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" name="Google Shape;681;p35"/>
            <p:cNvSpPr/>
            <p:nvPr/>
          </p:nvSpPr>
          <p:spPr>
            <a:xfrm>
              <a:off x="4088450" y="1933050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9"/>
                  </a:lnTo>
                  <a:lnTo>
                    <a:pt x="91" y="95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" name="Google Shape;682;p35"/>
            <p:cNvSpPr/>
            <p:nvPr/>
          </p:nvSpPr>
          <p:spPr>
            <a:xfrm>
              <a:off x="4087050" y="1931650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" name="Google Shape;683;p35"/>
            <p:cNvSpPr/>
            <p:nvPr/>
          </p:nvSpPr>
          <p:spPr>
            <a:xfrm>
              <a:off x="4094350" y="1933050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9"/>
                  </a:lnTo>
                  <a:lnTo>
                    <a:pt x="84" y="95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" name="Google Shape;684;p35"/>
            <p:cNvSpPr/>
            <p:nvPr/>
          </p:nvSpPr>
          <p:spPr>
            <a:xfrm>
              <a:off x="4092775" y="1931650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p35"/>
            <p:cNvSpPr/>
            <p:nvPr/>
          </p:nvSpPr>
          <p:spPr>
            <a:xfrm>
              <a:off x="4099375" y="1933050"/>
              <a:ext cx="2125" cy="23975"/>
            </a:xfrm>
            <a:custGeom>
              <a:rect b="b" l="l" r="r" t="t"/>
              <a:pathLst>
                <a:path extrusionOk="0" h="959" w="85">
                  <a:moveTo>
                    <a:pt x="1" y="0"/>
                  </a:moveTo>
                  <a:lnTo>
                    <a:pt x="1" y="959"/>
                  </a:lnTo>
                  <a:lnTo>
                    <a:pt x="84" y="95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35"/>
            <p:cNvSpPr/>
            <p:nvPr/>
          </p:nvSpPr>
          <p:spPr>
            <a:xfrm>
              <a:off x="4097825" y="1931650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0" y="1"/>
                  </a:moveTo>
                  <a:lnTo>
                    <a:pt x="0" y="1070"/>
                  </a:lnTo>
                  <a:lnTo>
                    <a:pt x="209" y="1070"/>
                  </a:lnTo>
                  <a:lnTo>
                    <a:pt x="209" y="1015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" name="Google Shape;687;p35"/>
            <p:cNvSpPr/>
            <p:nvPr/>
          </p:nvSpPr>
          <p:spPr>
            <a:xfrm>
              <a:off x="4105100" y="1933050"/>
              <a:ext cx="2300" cy="23975"/>
            </a:xfrm>
            <a:custGeom>
              <a:rect b="b" l="l" r="r" t="t"/>
              <a:pathLst>
                <a:path extrusionOk="0" h="959" w="92">
                  <a:moveTo>
                    <a:pt x="1" y="0"/>
                  </a:moveTo>
                  <a:lnTo>
                    <a:pt x="1" y="959"/>
                  </a:lnTo>
                  <a:lnTo>
                    <a:pt x="91" y="95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Google Shape;688;p35"/>
            <p:cNvSpPr/>
            <p:nvPr/>
          </p:nvSpPr>
          <p:spPr>
            <a:xfrm>
              <a:off x="4103725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89;p35"/>
            <p:cNvSpPr/>
            <p:nvPr/>
          </p:nvSpPr>
          <p:spPr>
            <a:xfrm>
              <a:off x="4110150" y="1933050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9"/>
                  </a:lnTo>
                  <a:lnTo>
                    <a:pt x="91" y="95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" name="Google Shape;690;p35"/>
            <p:cNvSpPr/>
            <p:nvPr/>
          </p:nvSpPr>
          <p:spPr>
            <a:xfrm>
              <a:off x="4108750" y="1931650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" name="Google Shape;691;p35"/>
            <p:cNvSpPr/>
            <p:nvPr/>
          </p:nvSpPr>
          <p:spPr>
            <a:xfrm>
              <a:off x="4116050" y="1933050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9"/>
                  </a:lnTo>
                  <a:lnTo>
                    <a:pt x="84" y="95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" name="Google Shape;692;p35"/>
            <p:cNvSpPr/>
            <p:nvPr/>
          </p:nvSpPr>
          <p:spPr>
            <a:xfrm>
              <a:off x="4114475" y="1931650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" name="Google Shape;693;p35"/>
            <p:cNvSpPr/>
            <p:nvPr/>
          </p:nvSpPr>
          <p:spPr>
            <a:xfrm>
              <a:off x="4121075" y="1933050"/>
              <a:ext cx="2125" cy="23975"/>
            </a:xfrm>
            <a:custGeom>
              <a:rect b="b" l="l" r="r" t="t"/>
              <a:pathLst>
                <a:path extrusionOk="0" h="959" w="85">
                  <a:moveTo>
                    <a:pt x="1" y="0"/>
                  </a:moveTo>
                  <a:lnTo>
                    <a:pt x="1" y="959"/>
                  </a:lnTo>
                  <a:lnTo>
                    <a:pt x="84" y="95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" name="Google Shape;694;p35"/>
            <p:cNvSpPr/>
            <p:nvPr/>
          </p:nvSpPr>
          <p:spPr>
            <a:xfrm>
              <a:off x="4119525" y="1931650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0" y="1"/>
                  </a:moveTo>
                  <a:lnTo>
                    <a:pt x="0" y="1070"/>
                  </a:lnTo>
                  <a:lnTo>
                    <a:pt x="209" y="1070"/>
                  </a:lnTo>
                  <a:lnTo>
                    <a:pt x="209" y="1015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" name="Google Shape;695;p35"/>
            <p:cNvSpPr/>
            <p:nvPr/>
          </p:nvSpPr>
          <p:spPr>
            <a:xfrm>
              <a:off x="4126825" y="1933050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9"/>
                  </a:lnTo>
                  <a:lnTo>
                    <a:pt x="90" y="959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" name="Google Shape;696;p35"/>
            <p:cNvSpPr/>
            <p:nvPr/>
          </p:nvSpPr>
          <p:spPr>
            <a:xfrm>
              <a:off x="4125425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" name="Google Shape;697;p35"/>
            <p:cNvSpPr/>
            <p:nvPr/>
          </p:nvSpPr>
          <p:spPr>
            <a:xfrm>
              <a:off x="4131850" y="1933050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9"/>
                  </a:lnTo>
                  <a:lnTo>
                    <a:pt x="91" y="95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" name="Google Shape;698;p35"/>
            <p:cNvSpPr/>
            <p:nvPr/>
          </p:nvSpPr>
          <p:spPr>
            <a:xfrm>
              <a:off x="4130450" y="1931650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" name="Google Shape;699;p35"/>
            <p:cNvSpPr/>
            <p:nvPr/>
          </p:nvSpPr>
          <p:spPr>
            <a:xfrm>
              <a:off x="4137750" y="1933050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9"/>
                  </a:lnTo>
                  <a:lnTo>
                    <a:pt x="84" y="95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" name="Google Shape;700;p35"/>
            <p:cNvSpPr/>
            <p:nvPr/>
          </p:nvSpPr>
          <p:spPr>
            <a:xfrm>
              <a:off x="4136175" y="1931650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" name="Google Shape;701;p35"/>
            <p:cNvSpPr/>
            <p:nvPr/>
          </p:nvSpPr>
          <p:spPr>
            <a:xfrm>
              <a:off x="4142775" y="1933050"/>
              <a:ext cx="2125" cy="23975"/>
            </a:xfrm>
            <a:custGeom>
              <a:rect b="b" l="l" r="r" t="t"/>
              <a:pathLst>
                <a:path extrusionOk="0" h="959" w="85">
                  <a:moveTo>
                    <a:pt x="1" y="0"/>
                  </a:moveTo>
                  <a:lnTo>
                    <a:pt x="1" y="959"/>
                  </a:lnTo>
                  <a:lnTo>
                    <a:pt x="84" y="95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" name="Google Shape;702;p35"/>
            <p:cNvSpPr/>
            <p:nvPr/>
          </p:nvSpPr>
          <p:spPr>
            <a:xfrm>
              <a:off x="4141225" y="1931650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0" y="1"/>
                  </a:moveTo>
                  <a:lnTo>
                    <a:pt x="0" y="1070"/>
                  </a:lnTo>
                  <a:lnTo>
                    <a:pt x="209" y="1070"/>
                  </a:lnTo>
                  <a:lnTo>
                    <a:pt x="209" y="1015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" name="Google Shape;703;p35"/>
            <p:cNvSpPr/>
            <p:nvPr/>
          </p:nvSpPr>
          <p:spPr>
            <a:xfrm>
              <a:off x="4147825" y="1933050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9"/>
                  </a:lnTo>
                  <a:lnTo>
                    <a:pt x="84" y="95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" name="Google Shape;704;p35"/>
            <p:cNvSpPr/>
            <p:nvPr/>
          </p:nvSpPr>
          <p:spPr>
            <a:xfrm>
              <a:off x="4146425" y="1931650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" name="Google Shape;705;p35"/>
            <p:cNvSpPr/>
            <p:nvPr/>
          </p:nvSpPr>
          <p:spPr>
            <a:xfrm>
              <a:off x="4153550" y="1933050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9"/>
                  </a:lnTo>
                  <a:lnTo>
                    <a:pt x="91" y="95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" name="Google Shape;706;p35"/>
            <p:cNvSpPr/>
            <p:nvPr/>
          </p:nvSpPr>
          <p:spPr>
            <a:xfrm>
              <a:off x="4152150" y="1931650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" name="Google Shape;707;p35"/>
            <p:cNvSpPr/>
            <p:nvPr/>
          </p:nvSpPr>
          <p:spPr>
            <a:xfrm>
              <a:off x="4067450" y="1928700"/>
              <a:ext cx="76750" cy="10975"/>
            </a:xfrm>
            <a:custGeom>
              <a:rect b="b" l="l" r="r" t="t"/>
              <a:pathLst>
                <a:path extrusionOk="0" h="439" w="3070">
                  <a:moveTo>
                    <a:pt x="1535" y="1"/>
                  </a:moveTo>
                  <a:cubicBezTo>
                    <a:pt x="695" y="1"/>
                    <a:pt x="0" y="91"/>
                    <a:pt x="0" y="202"/>
                  </a:cubicBezTo>
                  <a:cubicBezTo>
                    <a:pt x="0" y="348"/>
                    <a:pt x="695" y="438"/>
                    <a:pt x="1535" y="438"/>
                  </a:cubicBezTo>
                  <a:cubicBezTo>
                    <a:pt x="2375" y="438"/>
                    <a:pt x="3069" y="348"/>
                    <a:pt x="3069" y="202"/>
                  </a:cubicBezTo>
                  <a:cubicBezTo>
                    <a:pt x="3069" y="91"/>
                    <a:pt x="2375" y="1"/>
                    <a:pt x="1535" y="1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" name="Google Shape;708;p35"/>
            <p:cNvSpPr/>
            <p:nvPr/>
          </p:nvSpPr>
          <p:spPr>
            <a:xfrm>
              <a:off x="4053725" y="1914300"/>
              <a:ext cx="104175" cy="21025"/>
            </a:xfrm>
            <a:custGeom>
              <a:rect b="b" l="l" r="r" t="t"/>
              <a:pathLst>
                <a:path extrusionOk="0" h="841" w="4167">
                  <a:moveTo>
                    <a:pt x="1" y="0"/>
                  </a:moveTo>
                  <a:lnTo>
                    <a:pt x="1" y="493"/>
                  </a:lnTo>
                  <a:cubicBezTo>
                    <a:pt x="1" y="667"/>
                    <a:pt x="931" y="841"/>
                    <a:pt x="2084" y="841"/>
                  </a:cubicBezTo>
                  <a:cubicBezTo>
                    <a:pt x="3243" y="841"/>
                    <a:pt x="4167" y="667"/>
                    <a:pt x="4167" y="493"/>
                  </a:cubicBezTo>
                  <a:lnTo>
                    <a:pt x="4167" y="0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" name="Google Shape;709;p35"/>
            <p:cNvSpPr/>
            <p:nvPr/>
          </p:nvSpPr>
          <p:spPr>
            <a:xfrm>
              <a:off x="4053725" y="1914300"/>
              <a:ext cx="104175" cy="10100"/>
            </a:xfrm>
            <a:custGeom>
              <a:rect b="b" l="l" r="r" t="t"/>
              <a:pathLst>
                <a:path extrusionOk="0" h="404" w="4167">
                  <a:moveTo>
                    <a:pt x="1" y="0"/>
                  </a:moveTo>
                  <a:lnTo>
                    <a:pt x="1" y="118"/>
                  </a:lnTo>
                  <a:cubicBezTo>
                    <a:pt x="174" y="292"/>
                    <a:pt x="1042" y="403"/>
                    <a:pt x="2084" y="403"/>
                  </a:cubicBezTo>
                  <a:cubicBezTo>
                    <a:pt x="3125" y="403"/>
                    <a:pt x="3993" y="292"/>
                    <a:pt x="4167" y="118"/>
                  </a:cubicBezTo>
                  <a:lnTo>
                    <a:pt x="41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" name="Google Shape;710;p35"/>
            <p:cNvSpPr/>
            <p:nvPr/>
          </p:nvSpPr>
          <p:spPr>
            <a:xfrm>
              <a:off x="4053725" y="1906325"/>
              <a:ext cx="104175" cy="16675"/>
            </a:xfrm>
            <a:custGeom>
              <a:rect b="b" l="l" r="r" t="t"/>
              <a:pathLst>
                <a:path extrusionOk="0" h="667" w="4167">
                  <a:moveTo>
                    <a:pt x="2084" y="0"/>
                  </a:moveTo>
                  <a:cubicBezTo>
                    <a:pt x="931" y="0"/>
                    <a:pt x="1" y="146"/>
                    <a:pt x="1" y="319"/>
                  </a:cubicBezTo>
                  <a:cubicBezTo>
                    <a:pt x="1" y="521"/>
                    <a:pt x="931" y="667"/>
                    <a:pt x="2084" y="667"/>
                  </a:cubicBezTo>
                  <a:cubicBezTo>
                    <a:pt x="3243" y="667"/>
                    <a:pt x="4167" y="521"/>
                    <a:pt x="4167" y="319"/>
                  </a:cubicBezTo>
                  <a:cubicBezTo>
                    <a:pt x="4167" y="146"/>
                    <a:pt x="3243" y="0"/>
                    <a:pt x="2084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" name="Google Shape;711;p35"/>
            <p:cNvSpPr/>
            <p:nvPr/>
          </p:nvSpPr>
          <p:spPr>
            <a:xfrm>
              <a:off x="4052325" y="1904925"/>
              <a:ext cx="107150" cy="19475"/>
            </a:xfrm>
            <a:custGeom>
              <a:rect b="b" l="l" r="r" t="t"/>
              <a:pathLst>
                <a:path extrusionOk="0" h="779" w="4286">
                  <a:moveTo>
                    <a:pt x="2140" y="112"/>
                  </a:moveTo>
                  <a:cubicBezTo>
                    <a:pt x="2723" y="112"/>
                    <a:pt x="3244" y="146"/>
                    <a:pt x="3619" y="202"/>
                  </a:cubicBezTo>
                  <a:cubicBezTo>
                    <a:pt x="3792" y="230"/>
                    <a:pt x="3966" y="257"/>
                    <a:pt x="4049" y="320"/>
                  </a:cubicBezTo>
                  <a:cubicBezTo>
                    <a:pt x="4112" y="320"/>
                    <a:pt x="4140" y="348"/>
                    <a:pt x="4167" y="348"/>
                  </a:cubicBezTo>
                  <a:lnTo>
                    <a:pt x="4167" y="375"/>
                  </a:lnTo>
                  <a:cubicBezTo>
                    <a:pt x="4167" y="375"/>
                    <a:pt x="4167" y="403"/>
                    <a:pt x="4140" y="403"/>
                  </a:cubicBezTo>
                  <a:cubicBezTo>
                    <a:pt x="4112" y="431"/>
                    <a:pt x="3994" y="493"/>
                    <a:pt x="3876" y="521"/>
                  </a:cubicBezTo>
                  <a:cubicBezTo>
                    <a:pt x="3529" y="605"/>
                    <a:pt x="2862" y="667"/>
                    <a:pt x="2140" y="667"/>
                  </a:cubicBezTo>
                  <a:cubicBezTo>
                    <a:pt x="1563" y="667"/>
                    <a:pt x="1043" y="632"/>
                    <a:pt x="668" y="549"/>
                  </a:cubicBezTo>
                  <a:cubicBezTo>
                    <a:pt x="494" y="521"/>
                    <a:pt x="348" y="493"/>
                    <a:pt x="230" y="459"/>
                  </a:cubicBezTo>
                  <a:cubicBezTo>
                    <a:pt x="202" y="431"/>
                    <a:pt x="147" y="431"/>
                    <a:pt x="147" y="403"/>
                  </a:cubicBezTo>
                  <a:lnTo>
                    <a:pt x="119" y="375"/>
                  </a:lnTo>
                  <a:lnTo>
                    <a:pt x="147" y="348"/>
                  </a:lnTo>
                  <a:cubicBezTo>
                    <a:pt x="202" y="320"/>
                    <a:pt x="293" y="285"/>
                    <a:pt x="404" y="257"/>
                  </a:cubicBezTo>
                  <a:cubicBezTo>
                    <a:pt x="779" y="174"/>
                    <a:pt x="1418" y="112"/>
                    <a:pt x="2140" y="112"/>
                  </a:cubicBezTo>
                  <a:close/>
                  <a:moveTo>
                    <a:pt x="2140" y="0"/>
                  </a:moveTo>
                  <a:cubicBezTo>
                    <a:pt x="1563" y="0"/>
                    <a:pt x="1043" y="28"/>
                    <a:pt x="668" y="84"/>
                  </a:cubicBezTo>
                  <a:cubicBezTo>
                    <a:pt x="466" y="112"/>
                    <a:pt x="320" y="146"/>
                    <a:pt x="202" y="202"/>
                  </a:cubicBezTo>
                  <a:cubicBezTo>
                    <a:pt x="147" y="230"/>
                    <a:pt x="84" y="230"/>
                    <a:pt x="57" y="257"/>
                  </a:cubicBezTo>
                  <a:cubicBezTo>
                    <a:pt x="57" y="285"/>
                    <a:pt x="29" y="285"/>
                    <a:pt x="29" y="320"/>
                  </a:cubicBezTo>
                  <a:cubicBezTo>
                    <a:pt x="1" y="348"/>
                    <a:pt x="1" y="348"/>
                    <a:pt x="1" y="375"/>
                  </a:cubicBezTo>
                  <a:cubicBezTo>
                    <a:pt x="1" y="403"/>
                    <a:pt x="1" y="431"/>
                    <a:pt x="29" y="431"/>
                  </a:cubicBezTo>
                  <a:cubicBezTo>
                    <a:pt x="29" y="493"/>
                    <a:pt x="57" y="521"/>
                    <a:pt x="119" y="521"/>
                  </a:cubicBezTo>
                  <a:cubicBezTo>
                    <a:pt x="175" y="577"/>
                    <a:pt x="293" y="605"/>
                    <a:pt x="404" y="632"/>
                  </a:cubicBezTo>
                  <a:cubicBezTo>
                    <a:pt x="813" y="723"/>
                    <a:pt x="1418" y="778"/>
                    <a:pt x="2140" y="778"/>
                  </a:cubicBezTo>
                  <a:cubicBezTo>
                    <a:pt x="2723" y="778"/>
                    <a:pt x="3244" y="750"/>
                    <a:pt x="3647" y="667"/>
                  </a:cubicBezTo>
                  <a:cubicBezTo>
                    <a:pt x="3820" y="632"/>
                    <a:pt x="3994" y="605"/>
                    <a:pt x="4077" y="577"/>
                  </a:cubicBezTo>
                  <a:cubicBezTo>
                    <a:pt x="4140" y="549"/>
                    <a:pt x="4195" y="521"/>
                    <a:pt x="4223" y="493"/>
                  </a:cubicBezTo>
                  <a:cubicBezTo>
                    <a:pt x="4251" y="493"/>
                    <a:pt x="4251" y="459"/>
                    <a:pt x="4285" y="431"/>
                  </a:cubicBezTo>
                  <a:lnTo>
                    <a:pt x="4285" y="375"/>
                  </a:lnTo>
                  <a:lnTo>
                    <a:pt x="4285" y="320"/>
                  </a:lnTo>
                  <a:cubicBezTo>
                    <a:pt x="4251" y="285"/>
                    <a:pt x="4223" y="257"/>
                    <a:pt x="4167" y="230"/>
                  </a:cubicBezTo>
                  <a:cubicBezTo>
                    <a:pt x="4112" y="202"/>
                    <a:pt x="3994" y="174"/>
                    <a:pt x="3876" y="146"/>
                  </a:cubicBezTo>
                  <a:cubicBezTo>
                    <a:pt x="3501" y="56"/>
                    <a:pt x="2862" y="0"/>
                    <a:pt x="2140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" name="Google Shape;712;p35"/>
            <p:cNvSpPr/>
            <p:nvPr/>
          </p:nvSpPr>
          <p:spPr>
            <a:xfrm>
              <a:off x="4055975" y="1913600"/>
              <a:ext cx="2125" cy="23825"/>
            </a:xfrm>
            <a:custGeom>
              <a:rect b="b" l="l" r="r" t="t"/>
              <a:pathLst>
                <a:path extrusionOk="0" h="953" w="85">
                  <a:moveTo>
                    <a:pt x="1" y="1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" name="Google Shape;713;p35"/>
            <p:cNvSpPr/>
            <p:nvPr/>
          </p:nvSpPr>
          <p:spPr>
            <a:xfrm>
              <a:off x="4054425" y="1912050"/>
              <a:ext cx="5225" cy="26925"/>
            </a:xfrm>
            <a:custGeom>
              <a:rect b="b" l="l" r="r" t="t"/>
              <a:pathLst>
                <a:path extrusionOk="0" h="1077" w="209">
                  <a:moveTo>
                    <a:pt x="0" y="0"/>
                  </a:moveTo>
                  <a:lnTo>
                    <a:pt x="0" y="1077"/>
                  </a:lnTo>
                  <a:lnTo>
                    <a:pt x="209" y="1077"/>
                  </a:lnTo>
                  <a:lnTo>
                    <a:pt x="209" y="1014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" name="Google Shape;714;p35"/>
            <p:cNvSpPr/>
            <p:nvPr/>
          </p:nvSpPr>
          <p:spPr>
            <a:xfrm>
              <a:off x="4061700" y="1913600"/>
              <a:ext cx="2300" cy="23825"/>
            </a:xfrm>
            <a:custGeom>
              <a:rect b="b" l="l" r="r" t="t"/>
              <a:pathLst>
                <a:path extrusionOk="0" h="953" w="92">
                  <a:moveTo>
                    <a:pt x="1" y="1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" name="Google Shape;715;p35"/>
            <p:cNvSpPr/>
            <p:nvPr/>
          </p:nvSpPr>
          <p:spPr>
            <a:xfrm>
              <a:off x="4060325" y="191205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0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" name="Google Shape;716;p35"/>
            <p:cNvSpPr/>
            <p:nvPr/>
          </p:nvSpPr>
          <p:spPr>
            <a:xfrm>
              <a:off x="4066750" y="1913600"/>
              <a:ext cx="2275" cy="23825"/>
            </a:xfrm>
            <a:custGeom>
              <a:rect b="b" l="l" r="r" t="t"/>
              <a:pathLst>
                <a:path extrusionOk="0" h="953" w="91">
                  <a:moveTo>
                    <a:pt x="0" y="1"/>
                  </a:moveTo>
                  <a:lnTo>
                    <a:pt x="0" y="952"/>
                  </a:lnTo>
                  <a:lnTo>
                    <a:pt x="91" y="952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" name="Google Shape;717;p35"/>
            <p:cNvSpPr/>
            <p:nvPr/>
          </p:nvSpPr>
          <p:spPr>
            <a:xfrm>
              <a:off x="4065350" y="191205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0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" name="Google Shape;718;p35"/>
            <p:cNvSpPr/>
            <p:nvPr/>
          </p:nvSpPr>
          <p:spPr>
            <a:xfrm>
              <a:off x="4072650" y="1913600"/>
              <a:ext cx="2100" cy="23825"/>
            </a:xfrm>
            <a:custGeom>
              <a:rect b="b" l="l" r="r" t="t"/>
              <a:pathLst>
                <a:path extrusionOk="0" h="953" w="84">
                  <a:moveTo>
                    <a:pt x="0" y="1"/>
                  </a:moveTo>
                  <a:lnTo>
                    <a:pt x="0" y="952"/>
                  </a:lnTo>
                  <a:lnTo>
                    <a:pt x="84" y="952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" name="Google Shape;719;p35"/>
            <p:cNvSpPr/>
            <p:nvPr/>
          </p:nvSpPr>
          <p:spPr>
            <a:xfrm>
              <a:off x="4071075" y="191205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0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" name="Google Shape;720;p35"/>
            <p:cNvSpPr/>
            <p:nvPr/>
          </p:nvSpPr>
          <p:spPr>
            <a:xfrm>
              <a:off x="4077675" y="1913600"/>
              <a:ext cx="2125" cy="23825"/>
            </a:xfrm>
            <a:custGeom>
              <a:rect b="b" l="l" r="r" t="t"/>
              <a:pathLst>
                <a:path extrusionOk="0" h="953" w="85">
                  <a:moveTo>
                    <a:pt x="1" y="1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" name="Google Shape;721;p35"/>
            <p:cNvSpPr/>
            <p:nvPr/>
          </p:nvSpPr>
          <p:spPr>
            <a:xfrm>
              <a:off x="4076125" y="1912050"/>
              <a:ext cx="5225" cy="26925"/>
            </a:xfrm>
            <a:custGeom>
              <a:rect b="b" l="l" r="r" t="t"/>
              <a:pathLst>
                <a:path extrusionOk="0" h="1077" w="209">
                  <a:moveTo>
                    <a:pt x="0" y="0"/>
                  </a:moveTo>
                  <a:lnTo>
                    <a:pt x="0" y="1077"/>
                  </a:lnTo>
                  <a:lnTo>
                    <a:pt x="209" y="1077"/>
                  </a:lnTo>
                  <a:lnTo>
                    <a:pt x="209" y="1014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" name="Google Shape;722;p35"/>
            <p:cNvSpPr/>
            <p:nvPr/>
          </p:nvSpPr>
          <p:spPr>
            <a:xfrm>
              <a:off x="4083400" y="1913600"/>
              <a:ext cx="2300" cy="23825"/>
            </a:xfrm>
            <a:custGeom>
              <a:rect b="b" l="l" r="r" t="t"/>
              <a:pathLst>
                <a:path extrusionOk="0" h="953" w="92">
                  <a:moveTo>
                    <a:pt x="1" y="1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" name="Google Shape;723;p35"/>
            <p:cNvSpPr/>
            <p:nvPr/>
          </p:nvSpPr>
          <p:spPr>
            <a:xfrm>
              <a:off x="4082025" y="191205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0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" name="Google Shape;724;p35"/>
            <p:cNvSpPr/>
            <p:nvPr/>
          </p:nvSpPr>
          <p:spPr>
            <a:xfrm>
              <a:off x="4088450" y="1913600"/>
              <a:ext cx="2275" cy="23825"/>
            </a:xfrm>
            <a:custGeom>
              <a:rect b="b" l="l" r="r" t="t"/>
              <a:pathLst>
                <a:path extrusionOk="0" h="953" w="91">
                  <a:moveTo>
                    <a:pt x="0" y="1"/>
                  </a:moveTo>
                  <a:lnTo>
                    <a:pt x="0" y="952"/>
                  </a:lnTo>
                  <a:lnTo>
                    <a:pt x="91" y="952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" name="Google Shape;725;p35"/>
            <p:cNvSpPr/>
            <p:nvPr/>
          </p:nvSpPr>
          <p:spPr>
            <a:xfrm>
              <a:off x="4087050" y="191205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0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" name="Google Shape;726;p35"/>
            <p:cNvSpPr/>
            <p:nvPr/>
          </p:nvSpPr>
          <p:spPr>
            <a:xfrm>
              <a:off x="4094350" y="1913600"/>
              <a:ext cx="2100" cy="23825"/>
            </a:xfrm>
            <a:custGeom>
              <a:rect b="b" l="l" r="r" t="t"/>
              <a:pathLst>
                <a:path extrusionOk="0" h="953" w="84">
                  <a:moveTo>
                    <a:pt x="0" y="1"/>
                  </a:moveTo>
                  <a:lnTo>
                    <a:pt x="0" y="952"/>
                  </a:lnTo>
                  <a:lnTo>
                    <a:pt x="84" y="952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" name="Google Shape;727;p35"/>
            <p:cNvSpPr/>
            <p:nvPr/>
          </p:nvSpPr>
          <p:spPr>
            <a:xfrm>
              <a:off x="4092775" y="191205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0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" name="Google Shape;728;p35"/>
            <p:cNvSpPr/>
            <p:nvPr/>
          </p:nvSpPr>
          <p:spPr>
            <a:xfrm>
              <a:off x="4099375" y="1913600"/>
              <a:ext cx="2125" cy="23825"/>
            </a:xfrm>
            <a:custGeom>
              <a:rect b="b" l="l" r="r" t="t"/>
              <a:pathLst>
                <a:path extrusionOk="0" h="953" w="85">
                  <a:moveTo>
                    <a:pt x="1" y="1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" name="Google Shape;729;p35"/>
            <p:cNvSpPr/>
            <p:nvPr/>
          </p:nvSpPr>
          <p:spPr>
            <a:xfrm>
              <a:off x="4097825" y="1912050"/>
              <a:ext cx="5225" cy="26925"/>
            </a:xfrm>
            <a:custGeom>
              <a:rect b="b" l="l" r="r" t="t"/>
              <a:pathLst>
                <a:path extrusionOk="0" h="1077" w="209">
                  <a:moveTo>
                    <a:pt x="0" y="0"/>
                  </a:moveTo>
                  <a:lnTo>
                    <a:pt x="0" y="1077"/>
                  </a:lnTo>
                  <a:lnTo>
                    <a:pt x="209" y="1077"/>
                  </a:lnTo>
                  <a:lnTo>
                    <a:pt x="209" y="1014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" name="Google Shape;730;p35"/>
            <p:cNvSpPr/>
            <p:nvPr/>
          </p:nvSpPr>
          <p:spPr>
            <a:xfrm>
              <a:off x="4105100" y="1913600"/>
              <a:ext cx="2300" cy="23825"/>
            </a:xfrm>
            <a:custGeom>
              <a:rect b="b" l="l" r="r" t="t"/>
              <a:pathLst>
                <a:path extrusionOk="0" h="953" w="92">
                  <a:moveTo>
                    <a:pt x="1" y="1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" name="Google Shape;731;p35"/>
            <p:cNvSpPr/>
            <p:nvPr/>
          </p:nvSpPr>
          <p:spPr>
            <a:xfrm>
              <a:off x="4103725" y="191205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0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" name="Google Shape;732;p35"/>
            <p:cNvSpPr/>
            <p:nvPr/>
          </p:nvSpPr>
          <p:spPr>
            <a:xfrm>
              <a:off x="4110150" y="1913600"/>
              <a:ext cx="2275" cy="23825"/>
            </a:xfrm>
            <a:custGeom>
              <a:rect b="b" l="l" r="r" t="t"/>
              <a:pathLst>
                <a:path extrusionOk="0" h="953" w="91">
                  <a:moveTo>
                    <a:pt x="0" y="1"/>
                  </a:moveTo>
                  <a:lnTo>
                    <a:pt x="0" y="952"/>
                  </a:lnTo>
                  <a:lnTo>
                    <a:pt x="91" y="952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" name="Google Shape;733;p35"/>
            <p:cNvSpPr/>
            <p:nvPr/>
          </p:nvSpPr>
          <p:spPr>
            <a:xfrm>
              <a:off x="4108750" y="191205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0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" name="Google Shape;734;p35"/>
            <p:cNvSpPr/>
            <p:nvPr/>
          </p:nvSpPr>
          <p:spPr>
            <a:xfrm>
              <a:off x="4116050" y="1913600"/>
              <a:ext cx="2100" cy="23825"/>
            </a:xfrm>
            <a:custGeom>
              <a:rect b="b" l="l" r="r" t="t"/>
              <a:pathLst>
                <a:path extrusionOk="0" h="953" w="84">
                  <a:moveTo>
                    <a:pt x="0" y="1"/>
                  </a:moveTo>
                  <a:lnTo>
                    <a:pt x="0" y="952"/>
                  </a:lnTo>
                  <a:lnTo>
                    <a:pt x="84" y="952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" name="Google Shape;735;p35"/>
            <p:cNvSpPr/>
            <p:nvPr/>
          </p:nvSpPr>
          <p:spPr>
            <a:xfrm>
              <a:off x="4114475" y="191205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0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" name="Google Shape;736;p35"/>
            <p:cNvSpPr/>
            <p:nvPr/>
          </p:nvSpPr>
          <p:spPr>
            <a:xfrm>
              <a:off x="4121075" y="1913600"/>
              <a:ext cx="2125" cy="23825"/>
            </a:xfrm>
            <a:custGeom>
              <a:rect b="b" l="l" r="r" t="t"/>
              <a:pathLst>
                <a:path extrusionOk="0" h="953" w="85">
                  <a:moveTo>
                    <a:pt x="1" y="1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" name="Google Shape;737;p35"/>
            <p:cNvSpPr/>
            <p:nvPr/>
          </p:nvSpPr>
          <p:spPr>
            <a:xfrm>
              <a:off x="4119525" y="1912050"/>
              <a:ext cx="5225" cy="26925"/>
            </a:xfrm>
            <a:custGeom>
              <a:rect b="b" l="l" r="r" t="t"/>
              <a:pathLst>
                <a:path extrusionOk="0" h="1077" w="209">
                  <a:moveTo>
                    <a:pt x="0" y="0"/>
                  </a:moveTo>
                  <a:lnTo>
                    <a:pt x="0" y="1077"/>
                  </a:lnTo>
                  <a:lnTo>
                    <a:pt x="209" y="1077"/>
                  </a:lnTo>
                  <a:lnTo>
                    <a:pt x="209" y="1014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" name="Google Shape;738;p35"/>
            <p:cNvSpPr/>
            <p:nvPr/>
          </p:nvSpPr>
          <p:spPr>
            <a:xfrm>
              <a:off x="4126825" y="1913600"/>
              <a:ext cx="2275" cy="23825"/>
            </a:xfrm>
            <a:custGeom>
              <a:rect b="b" l="l" r="r" t="t"/>
              <a:pathLst>
                <a:path extrusionOk="0" h="953" w="91">
                  <a:moveTo>
                    <a:pt x="0" y="1"/>
                  </a:moveTo>
                  <a:lnTo>
                    <a:pt x="0" y="952"/>
                  </a:lnTo>
                  <a:lnTo>
                    <a:pt x="90" y="952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" name="Google Shape;739;p35"/>
            <p:cNvSpPr/>
            <p:nvPr/>
          </p:nvSpPr>
          <p:spPr>
            <a:xfrm>
              <a:off x="4125425" y="191205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0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" name="Google Shape;740;p35"/>
            <p:cNvSpPr/>
            <p:nvPr/>
          </p:nvSpPr>
          <p:spPr>
            <a:xfrm>
              <a:off x="4131850" y="1913600"/>
              <a:ext cx="2275" cy="23825"/>
            </a:xfrm>
            <a:custGeom>
              <a:rect b="b" l="l" r="r" t="t"/>
              <a:pathLst>
                <a:path extrusionOk="0" h="953" w="91">
                  <a:moveTo>
                    <a:pt x="0" y="1"/>
                  </a:moveTo>
                  <a:lnTo>
                    <a:pt x="0" y="952"/>
                  </a:lnTo>
                  <a:lnTo>
                    <a:pt x="91" y="952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" name="Google Shape;741;p35"/>
            <p:cNvSpPr/>
            <p:nvPr/>
          </p:nvSpPr>
          <p:spPr>
            <a:xfrm>
              <a:off x="4130450" y="191205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0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" name="Google Shape;742;p35"/>
            <p:cNvSpPr/>
            <p:nvPr/>
          </p:nvSpPr>
          <p:spPr>
            <a:xfrm>
              <a:off x="4137750" y="1913600"/>
              <a:ext cx="2100" cy="23825"/>
            </a:xfrm>
            <a:custGeom>
              <a:rect b="b" l="l" r="r" t="t"/>
              <a:pathLst>
                <a:path extrusionOk="0" h="953" w="84">
                  <a:moveTo>
                    <a:pt x="0" y="1"/>
                  </a:moveTo>
                  <a:lnTo>
                    <a:pt x="0" y="952"/>
                  </a:lnTo>
                  <a:lnTo>
                    <a:pt x="84" y="952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" name="Google Shape;743;p35"/>
            <p:cNvSpPr/>
            <p:nvPr/>
          </p:nvSpPr>
          <p:spPr>
            <a:xfrm>
              <a:off x="4136175" y="191205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0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" name="Google Shape;744;p35"/>
            <p:cNvSpPr/>
            <p:nvPr/>
          </p:nvSpPr>
          <p:spPr>
            <a:xfrm>
              <a:off x="4142775" y="1913600"/>
              <a:ext cx="2125" cy="23825"/>
            </a:xfrm>
            <a:custGeom>
              <a:rect b="b" l="l" r="r" t="t"/>
              <a:pathLst>
                <a:path extrusionOk="0" h="953" w="85">
                  <a:moveTo>
                    <a:pt x="1" y="1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" name="Google Shape;745;p35"/>
            <p:cNvSpPr/>
            <p:nvPr/>
          </p:nvSpPr>
          <p:spPr>
            <a:xfrm>
              <a:off x="4141225" y="1912050"/>
              <a:ext cx="5225" cy="26925"/>
            </a:xfrm>
            <a:custGeom>
              <a:rect b="b" l="l" r="r" t="t"/>
              <a:pathLst>
                <a:path extrusionOk="0" h="1077" w="209">
                  <a:moveTo>
                    <a:pt x="0" y="0"/>
                  </a:moveTo>
                  <a:lnTo>
                    <a:pt x="0" y="1077"/>
                  </a:lnTo>
                  <a:lnTo>
                    <a:pt x="209" y="1077"/>
                  </a:lnTo>
                  <a:lnTo>
                    <a:pt x="209" y="1014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" name="Google Shape;746;p35"/>
            <p:cNvSpPr/>
            <p:nvPr/>
          </p:nvSpPr>
          <p:spPr>
            <a:xfrm>
              <a:off x="4147825" y="1913600"/>
              <a:ext cx="2100" cy="23825"/>
            </a:xfrm>
            <a:custGeom>
              <a:rect b="b" l="l" r="r" t="t"/>
              <a:pathLst>
                <a:path extrusionOk="0" h="953" w="84">
                  <a:moveTo>
                    <a:pt x="0" y="1"/>
                  </a:moveTo>
                  <a:lnTo>
                    <a:pt x="0" y="952"/>
                  </a:lnTo>
                  <a:lnTo>
                    <a:pt x="84" y="952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" name="Google Shape;747;p35"/>
            <p:cNvSpPr/>
            <p:nvPr/>
          </p:nvSpPr>
          <p:spPr>
            <a:xfrm>
              <a:off x="4146425" y="191205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0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" name="Google Shape;748;p35"/>
            <p:cNvSpPr/>
            <p:nvPr/>
          </p:nvSpPr>
          <p:spPr>
            <a:xfrm>
              <a:off x="4153550" y="1913600"/>
              <a:ext cx="2275" cy="23825"/>
            </a:xfrm>
            <a:custGeom>
              <a:rect b="b" l="l" r="r" t="t"/>
              <a:pathLst>
                <a:path extrusionOk="0" h="953" w="91">
                  <a:moveTo>
                    <a:pt x="0" y="1"/>
                  </a:moveTo>
                  <a:lnTo>
                    <a:pt x="0" y="952"/>
                  </a:lnTo>
                  <a:lnTo>
                    <a:pt x="91" y="952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" name="Google Shape;749;p35"/>
            <p:cNvSpPr/>
            <p:nvPr/>
          </p:nvSpPr>
          <p:spPr>
            <a:xfrm>
              <a:off x="4152150" y="191205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0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" name="Google Shape;750;p35"/>
            <p:cNvSpPr/>
            <p:nvPr/>
          </p:nvSpPr>
          <p:spPr>
            <a:xfrm>
              <a:off x="4067450" y="1908575"/>
              <a:ext cx="76750" cy="11475"/>
            </a:xfrm>
            <a:custGeom>
              <a:rect b="b" l="l" r="r" t="t"/>
              <a:pathLst>
                <a:path extrusionOk="0" h="459" w="3070">
                  <a:moveTo>
                    <a:pt x="1535" y="0"/>
                  </a:moveTo>
                  <a:cubicBezTo>
                    <a:pt x="695" y="0"/>
                    <a:pt x="0" y="111"/>
                    <a:pt x="0" y="229"/>
                  </a:cubicBezTo>
                  <a:cubicBezTo>
                    <a:pt x="0" y="375"/>
                    <a:pt x="695" y="459"/>
                    <a:pt x="1535" y="459"/>
                  </a:cubicBezTo>
                  <a:cubicBezTo>
                    <a:pt x="2375" y="459"/>
                    <a:pt x="3069" y="375"/>
                    <a:pt x="3069" y="229"/>
                  </a:cubicBezTo>
                  <a:cubicBezTo>
                    <a:pt x="3069" y="111"/>
                    <a:pt x="2375" y="0"/>
                    <a:pt x="1535" y="0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" name="Google Shape;751;p35"/>
            <p:cNvSpPr/>
            <p:nvPr/>
          </p:nvSpPr>
          <p:spPr>
            <a:xfrm>
              <a:off x="4053725" y="1894675"/>
              <a:ext cx="104175" cy="20350"/>
            </a:xfrm>
            <a:custGeom>
              <a:rect b="b" l="l" r="r" t="t"/>
              <a:pathLst>
                <a:path extrusionOk="0" h="814" w="4167">
                  <a:moveTo>
                    <a:pt x="1" y="1"/>
                  </a:moveTo>
                  <a:lnTo>
                    <a:pt x="1" y="494"/>
                  </a:lnTo>
                  <a:cubicBezTo>
                    <a:pt x="1" y="667"/>
                    <a:pt x="931" y="813"/>
                    <a:pt x="2084" y="813"/>
                  </a:cubicBezTo>
                  <a:cubicBezTo>
                    <a:pt x="3243" y="813"/>
                    <a:pt x="4167" y="667"/>
                    <a:pt x="4167" y="494"/>
                  </a:cubicBezTo>
                  <a:lnTo>
                    <a:pt x="4167" y="1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" name="Google Shape;752;p35"/>
            <p:cNvSpPr/>
            <p:nvPr/>
          </p:nvSpPr>
          <p:spPr>
            <a:xfrm>
              <a:off x="4053725" y="1894675"/>
              <a:ext cx="104175" cy="10275"/>
            </a:xfrm>
            <a:custGeom>
              <a:rect b="b" l="l" r="r" t="t"/>
              <a:pathLst>
                <a:path extrusionOk="0" h="411" w="4167">
                  <a:moveTo>
                    <a:pt x="1" y="1"/>
                  </a:moveTo>
                  <a:lnTo>
                    <a:pt x="1" y="119"/>
                  </a:lnTo>
                  <a:cubicBezTo>
                    <a:pt x="174" y="292"/>
                    <a:pt x="1042" y="410"/>
                    <a:pt x="2084" y="410"/>
                  </a:cubicBezTo>
                  <a:cubicBezTo>
                    <a:pt x="3125" y="410"/>
                    <a:pt x="3993" y="292"/>
                    <a:pt x="4167" y="119"/>
                  </a:cubicBezTo>
                  <a:lnTo>
                    <a:pt x="41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" name="Google Shape;753;p35"/>
            <p:cNvSpPr/>
            <p:nvPr/>
          </p:nvSpPr>
          <p:spPr>
            <a:xfrm>
              <a:off x="4053725" y="1886000"/>
              <a:ext cx="104175" cy="17375"/>
            </a:xfrm>
            <a:custGeom>
              <a:rect b="b" l="l" r="r" t="t"/>
              <a:pathLst>
                <a:path extrusionOk="0" h="695" w="4167">
                  <a:moveTo>
                    <a:pt x="2084" y="1"/>
                  </a:moveTo>
                  <a:cubicBezTo>
                    <a:pt x="931" y="1"/>
                    <a:pt x="1" y="174"/>
                    <a:pt x="1" y="348"/>
                  </a:cubicBezTo>
                  <a:cubicBezTo>
                    <a:pt x="1" y="521"/>
                    <a:pt x="931" y="695"/>
                    <a:pt x="2084" y="695"/>
                  </a:cubicBezTo>
                  <a:cubicBezTo>
                    <a:pt x="3243" y="695"/>
                    <a:pt x="4167" y="521"/>
                    <a:pt x="4167" y="348"/>
                  </a:cubicBezTo>
                  <a:cubicBezTo>
                    <a:pt x="4167" y="174"/>
                    <a:pt x="3243" y="1"/>
                    <a:pt x="2084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" name="Google Shape;754;p35"/>
            <p:cNvSpPr/>
            <p:nvPr/>
          </p:nvSpPr>
          <p:spPr>
            <a:xfrm>
              <a:off x="4052325" y="1884625"/>
              <a:ext cx="107150" cy="20325"/>
            </a:xfrm>
            <a:custGeom>
              <a:rect b="b" l="l" r="r" t="t"/>
              <a:pathLst>
                <a:path extrusionOk="0" h="813" w="4286">
                  <a:moveTo>
                    <a:pt x="2140" y="118"/>
                  </a:moveTo>
                  <a:cubicBezTo>
                    <a:pt x="2723" y="118"/>
                    <a:pt x="3244" y="174"/>
                    <a:pt x="3619" y="229"/>
                  </a:cubicBezTo>
                  <a:cubicBezTo>
                    <a:pt x="3792" y="264"/>
                    <a:pt x="3966" y="292"/>
                    <a:pt x="4049" y="319"/>
                  </a:cubicBezTo>
                  <a:cubicBezTo>
                    <a:pt x="4112" y="347"/>
                    <a:pt x="4140" y="375"/>
                    <a:pt x="4167" y="375"/>
                  </a:cubicBezTo>
                  <a:lnTo>
                    <a:pt x="4167" y="403"/>
                  </a:lnTo>
                  <a:cubicBezTo>
                    <a:pt x="4167" y="403"/>
                    <a:pt x="4167" y="437"/>
                    <a:pt x="4140" y="437"/>
                  </a:cubicBezTo>
                  <a:cubicBezTo>
                    <a:pt x="4112" y="465"/>
                    <a:pt x="3994" y="493"/>
                    <a:pt x="3876" y="521"/>
                  </a:cubicBezTo>
                  <a:cubicBezTo>
                    <a:pt x="3529" y="611"/>
                    <a:pt x="2862" y="694"/>
                    <a:pt x="2140" y="694"/>
                  </a:cubicBezTo>
                  <a:cubicBezTo>
                    <a:pt x="1563" y="694"/>
                    <a:pt x="1043" y="639"/>
                    <a:pt x="668" y="576"/>
                  </a:cubicBezTo>
                  <a:cubicBezTo>
                    <a:pt x="494" y="549"/>
                    <a:pt x="348" y="521"/>
                    <a:pt x="230" y="493"/>
                  </a:cubicBezTo>
                  <a:cubicBezTo>
                    <a:pt x="202" y="465"/>
                    <a:pt x="147" y="437"/>
                    <a:pt x="147" y="437"/>
                  </a:cubicBezTo>
                  <a:lnTo>
                    <a:pt x="119" y="403"/>
                  </a:lnTo>
                  <a:cubicBezTo>
                    <a:pt x="119" y="403"/>
                    <a:pt x="119" y="375"/>
                    <a:pt x="147" y="375"/>
                  </a:cubicBezTo>
                  <a:cubicBezTo>
                    <a:pt x="202" y="347"/>
                    <a:pt x="293" y="319"/>
                    <a:pt x="404" y="292"/>
                  </a:cubicBezTo>
                  <a:cubicBezTo>
                    <a:pt x="779" y="201"/>
                    <a:pt x="1418" y="118"/>
                    <a:pt x="2140" y="118"/>
                  </a:cubicBezTo>
                  <a:close/>
                  <a:moveTo>
                    <a:pt x="2140" y="0"/>
                  </a:moveTo>
                  <a:cubicBezTo>
                    <a:pt x="1563" y="0"/>
                    <a:pt x="1043" y="56"/>
                    <a:pt x="668" y="118"/>
                  </a:cubicBezTo>
                  <a:cubicBezTo>
                    <a:pt x="466" y="146"/>
                    <a:pt x="320" y="174"/>
                    <a:pt x="202" y="229"/>
                  </a:cubicBezTo>
                  <a:cubicBezTo>
                    <a:pt x="147" y="229"/>
                    <a:pt x="84" y="264"/>
                    <a:pt x="57" y="292"/>
                  </a:cubicBezTo>
                  <a:cubicBezTo>
                    <a:pt x="57" y="319"/>
                    <a:pt x="29" y="319"/>
                    <a:pt x="29" y="347"/>
                  </a:cubicBezTo>
                  <a:cubicBezTo>
                    <a:pt x="1" y="347"/>
                    <a:pt x="1" y="375"/>
                    <a:pt x="1" y="403"/>
                  </a:cubicBezTo>
                  <a:cubicBezTo>
                    <a:pt x="1" y="437"/>
                    <a:pt x="1" y="465"/>
                    <a:pt x="29" y="465"/>
                  </a:cubicBezTo>
                  <a:cubicBezTo>
                    <a:pt x="29" y="493"/>
                    <a:pt x="57" y="521"/>
                    <a:pt x="119" y="549"/>
                  </a:cubicBezTo>
                  <a:cubicBezTo>
                    <a:pt x="175" y="576"/>
                    <a:pt x="293" y="639"/>
                    <a:pt x="404" y="667"/>
                  </a:cubicBezTo>
                  <a:cubicBezTo>
                    <a:pt x="813" y="750"/>
                    <a:pt x="1418" y="812"/>
                    <a:pt x="2140" y="812"/>
                  </a:cubicBezTo>
                  <a:cubicBezTo>
                    <a:pt x="2723" y="812"/>
                    <a:pt x="3244" y="750"/>
                    <a:pt x="3647" y="694"/>
                  </a:cubicBezTo>
                  <a:cubicBezTo>
                    <a:pt x="3820" y="667"/>
                    <a:pt x="3994" y="639"/>
                    <a:pt x="4077" y="576"/>
                  </a:cubicBezTo>
                  <a:cubicBezTo>
                    <a:pt x="4140" y="576"/>
                    <a:pt x="4195" y="549"/>
                    <a:pt x="4223" y="521"/>
                  </a:cubicBezTo>
                  <a:cubicBezTo>
                    <a:pt x="4251" y="493"/>
                    <a:pt x="4251" y="493"/>
                    <a:pt x="4285" y="465"/>
                  </a:cubicBezTo>
                  <a:lnTo>
                    <a:pt x="4285" y="403"/>
                  </a:lnTo>
                  <a:lnTo>
                    <a:pt x="4285" y="347"/>
                  </a:lnTo>
                  <a:cubicBezTo>
                    <a:pt x="4251" y="319"/>
                    <a:pt x="4223" y="292"/>
                    <a:pt x="4167" y="264"/>
                  </a:cubicBezTo>
                  <a:cubicBezTo>
                    <a:pt x="4112" y="229"/>
                    <a:pt x="3994" y="174"/>
                    <a:pt x="3876" y="146"/>
                  </a:cubicBezTo>
                  <a:cubicBezTo>
                    <a:pt x="3501" y="56"/>
                    <a:pt x="2862" y="0"/>
                    <a:pt x="2140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" name="Google Shape;755;p35"/>
            <p:cNvSpPr/>
            <p:nvPr/>
          </p:nvSpPr>
          <p:spPr>
            <a:xfrm>
              <a:off x="4055975" y="1893975"/>
              <a:ext cx="2125" cy="23300"/>
            </a:xfrm>
            <a:custGeom>
              <a:rect b="b" l="l" r="r" t="t"/>
              <a:pathLst>
                <a:path extrusionOk="0" h="932" w="85">
                  <a:moveTo>
                    <a:pt x="1" y="1"/>
                  </a:moveTo>
                  <a:lnTo>
                    <a:pt x="1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" name="Google Shape;756;p35"/>
            <p:cNvSpPr/>
            <p:nvPr/>
          </p:nvSpPr>
          <p:spPr>
            <a:xfrm>
              <a:off x="4054425" y="1892600"/>
              <a:ext cx="5225" cy="26075"/>
            </a:xfrm>
            <a:custGeom>
              <a:rect b="b" l="l" r="r" t="t"/>
              <a:pathLst>
                <a:path extrusionOk="0" h="1043" w="209">
                  <a:moveTo>
                    <a:pt x="0" y="0"/>
                  </a:moveTo>
                  <a:lnTo>
                    <a:pt x="0" y="1042"/>
                  </a:lnTo>
                  <a:lnTo>
                    <a:pt x="209" y="1042"/>
                  </a:lnTo>
                  <a:lnTo>
                    <a:pt x="209" y="986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" name="Google Shape;757;p35"/>
            <p:cNvSpPr/>
            <p:nvPr/>
          </p:nvSpPr>
          <p:spPr>
            <a:xfrm>
              <a:off x="4061700" y="1893975"/>
              <a:ext cx="2300" cy="23300"/>
            </a:xfrm>
            <a:custGeom>
              <a:rect b="b" l="l" r="r" t="t"/>
              <a:pathLst>
                <a:path extrusionOk="0" h="932" w="92">
                  <a:moveTo>
                    <a:pt x="1" y="1"/>
                  </a:moveTo>
                  <a:lnTo>
                    <a:pt x="1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" name="Google Shape;758;p35"/>
            <p:cNvSpPr/>
            <p:nvPr/>
          </p:nvSpPr>
          <p:spPr>
            <a:xfrm>
              <a:off x="4060325" y="1892600"/>
              <a:ext cx="5050" cy="26075"/>
            </a:xfrm>
            <a:custGeom>
              <a:rect b="b" l="l" r="r" t="t"/>
              <a:pathLst>
                <a:path extrusionOk="0" h="1043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" name="Google Shape;759;p35"/>
            <p:cNvSpPr/>
            <p:nvPr/>
          </p:nvSpPr>
          <p:spPr>
            <a:xfrm>
              <a:off x="4066750" y="1893975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" name="Google Shape;760;p35"/>
            <p:cNvSpPr/>
            <p:nvPr/>
          </p:nvSpPr>
          <p:spPr>
            <a:xfrm>
              <a:off x="4065350" y="1892600"/>
              <a:ext cx="5075" cy="26075"/>
            </a:xfrm>
            <a:custGeom>
              <a:rect b="b" l="l" r="r" t="t"/>
              <a:pathLst>
                <a:path extrusionOk="0" h="1043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" name="Google Shape;761;p35"/>
            <p:cNvSpPr/>
            <p:nvPr/>
          </p:nvSpPr>
          <p:spPr>
            <a:xfrm>
              <a:off x="4072650" y="1893975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" name="Google Shape;762;p35"/>
            <p:cNvSpPr/>
            <p:nvPr/>
          </p:nvSpPr>
          <p:spPr>
            <a:xfrm>
              <a:off x="4071075" y="1892600"/>
              <a:ext cx="5075" cy="26075"/>
            </a:xfrm>
            <a:custGeom>
              <a:rect b="b" l="l" r="r" t="t"/>
              <a:pathLst>
                <a:path extrusionOk="0" h="1043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" name="Google Shape;763;p35"/>
            <p:cNvSpPr/>
            <p:nvPr/>
          </p:nvSpPr>
          <p:spPr>
            <a:xfrm>
              <a:off x="4077675" y="1893975"/>
              <a:ext cx="2125" cy="23300"/>
            </a:xfrm>
            <a:custGeom>
              <a:rect b="b" l="l" r="r" t="t"/>
              <a:pathLst>
                <a:path extrusionOk="0" h="932" w="85">
                  <a:moveTo>
                    <a:pt x="1" y="1"/>
                  </a:moveTo>
                  <a:lnTo>
                    <a:pt x="1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" name="Google Shape;764;p35"/>
            <p:cNvSpPr/>
            <p:nvPr/>
          </p:nvSpPr>
          <p:spPr>
            <a:xfrm>
              <a:off x="4076125" y="1892600"/>
              <a:ext cx="5225" cy="26075"/>
            </a:xfrm>
            <a:custGeom>
              <a:rect b="b" l="l" r="r" t="t"/>
              <a:pathLst>
                <a:path extrusionOk="0" h="1043" w="209">
                  <a:moveTo>
                    <a:pt x="0" y="0"/>
                  </a:moveTo>
                  <a:lnTo>
                    <a:pt x="0" y="1042"/>
                  </a:lnTo>
                  <a:lnTo>
                    <a:pt x="209" y="1042"/>
                  </a:lnTo>
                  <a:lnTo>
                    <a:pt x="209" y="986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" name="Google Shape;765;p35"/>
            <p:cNvSpPr/>
            <p:nvPr/>
          </p:nvSpPr>
          <p:spPr>
            <a:xfrm>
              <a:off x="4083400" y="1893975"/>
              <a:ext cx="2300" cy="23300"/>
            </a:xfrm>
            <a:custGeom>
              <a:rect b="b" l="l" r="r" t="t"/>
              <a:pathLst>
                <a:path extrusionOk="0" h="932" w="92">
                  <a:moveTo>
                    <a:pt x="1" y="1"/>
                  </a:moveTo>
                  <a:lnTo>
                    <a:pt x="1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" name="Google Shape;766;p35"/>
            <p:cNvSpPr/>
            <p:nvPr/>
          </p:nvSpPr>
          <p:spPr>
            <a:xfrm>
              <a:off x="4082025" y="1892600"/>
              <a:ext cx="5050" cy="26075"/>
            </a:xfrm>
            <a:custGeom>
              <a:rect b="b" l="l" r="r" t="t"/>
              <a:pathLst>
                <a:path extrusionOk="0" h="1043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" name="Google Shape;767;p35"/>
            <p:cNvSpPr/>
            <p:nvPr/>
          </p:nvSpPr>
          <p:spPr>
            <a:xfrm>
              <a:off x="4088450" y="1893975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" name="Google Shape;768;p35"/>
            <p:cNvSpPr/>
            <p:nvPr/>
          </p:nvSpPr>
          <p:spPr>
            <a:xfrm>
              <a:off x="4087050" y="1892600"/>
              <a:ext cx="5075" cy="26075"/>
            </a:xfrm>
            <a:custGeom>
              <a:rect b="b" l="l" r="r" t="t"/>
              <a:pathLst>
                <a:path extrusionOk="0" h="1043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" name="Google Shape;769;p35"/>
            <p:cNvSpPr/>
            <p:nvPr/>
          </p:nvSpPr>
          <p:spPr>
            <a:xfrm>
              <a:off x="4094350" y="1893975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" name="Google Shape;770;p35"/>
            <p:cNvSpPr/>
            <p:nvPr/>
          </p:nvSpPr>
          <p:spPr>
            <a:xfrm>
              <a:off x="4092775" y="1892600"/>
              <a:ext cx="5075" cy="26075"/>
            </a:xfrm>
            <a:custGeom>
              <a:rect b="b" l="l" r="r" t="t"/>
              <a:pathLst>
                <a:path extrusionOk="0" h="1043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" name="Google Shape;771;p35"/>
            <p:cNvSpPr/>
            <p:nvPr/>
          </p:nvSpPr>
          <p:spPr>
            <a:xfrm>
              <a:off x="4099375" y="1893975"/>
              <a:ext cx="2125" cy="23300"/>
            </a:xfrm>
            <a:custGeom>
              <a:rect b="b" l="l" r="r" t="t"/>
              <a:pathLst>
                <a:path extrusionOk="0" h="932" w="85">
                  <a:moveTo>
                    <a:pt x="1" y="1"/>
                  </a:moveTo>
                  <a:lnTo>
                    <a:pt x="1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" name="Google Shape;772;p35"/>
            <p:cNvSpPr/>
            <p:nvPr/>
          </p:nvSpPr>
          <p:spPr>
            <a:xfrm>
              <a:off x="4097825" y="1892600"/>
              <a:ext cx="5225" cy="26075"/>
            </a:xfrm>
            <a:custGeom>
              <a:rect b="b" l="l" r="r" t="t"/>
              <a:pathLst>
                <a:path extrusionOk="0" h="1043" w="209">
                  <a:moveTo>
                    <a:pt x="0" y="0"/>
                  </a:moveTo>
                  <a:lnTo>
                    <a:pt x="0" y="1042"/>
                  </a:lnTo>
                  <a:lnTo>
                    <a:pt x="209" y="1042"/>
                  </a:lnTo>
                  <a:lnTo>
                    <a:pt x="209" y="986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" name="Google Shape;773;p35"/>
            <p:cNvSpPr/>
            <p:nvPr/>
          </p:nvSpPr>
          <p:spPr>
            <a:xfrm>
              <a:off x="4105100" y="1893975"/>
              <a:ext cx="2300" cy="23300"/>
            </a:xfrm>
            <a:custGeom>
              <a:rect b="b" l="l" r="r" t="t"/>
              <a:pathLst>
                <a:path extrusionOk="0" h="932" w="92">
                  <a:moveTo>
                    <a:pt x="1" y="1"/>
                  </a:moveTo>
                  <a:lnTo>
                    <a:pt x="1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" name="Google Shape;774;p35"/>
            <p:cNvSpPr/>
            <p:nvPr/>
          </p:nvSpPr>
          <p:spPr>
            <a:xfrm>
              <a:off x="4103725" y="1892600"/>
              <a:ext cx="5050" cy="26075"/>
            </a:xfrm>
            <a:custGeom>
              <a:rect b="b" l="l" r="r" t="t"/>
              <a:pathLst>
                <a:path extrusionOk="0" h="1043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" name="Google Shape;775;p35"/>
            <p:cNvSpPr/>
            <p:nvPr/>
          </p:nvSpPr>
          <p:spPr>
            <a:xfrm>
              <a:off x="4110150" y="1893975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" name="Google Shape;776;p35"/>
            <p:cNvSpPr/>
            <p:nvPr/>
          </p:nvSpPr>
          <p:spPr>
            <a:xfrm>
              <a:off x="4108750" y="1892600"/>
              <a:ext cx="5075" cy="26075"/>
            </a:xfrm>
            <a:custGeom>
              <a:rect b="b" l="l" r="r" t="t"/>
              <a:pathLst>
                <a:path extrusionOk="0" h="1043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" name="Google Shape;777;p35"/>
            <p:cNvSpPr/>
            <p:nvPr/>
          </p:nvSpPr>
          <p:spPr>
            <a:xfrm>
              <a:off x="4116050" y="1893975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" name="Google Shape;778;p35"/>
            <p:cNvSpPr/>
            <p:nvPr/>
          </p:nvSpPr>
          <p:spPr>
            <a:xfrm>
              <a:off x="4114475" y="1892600"/>
              <a:ext cx="5075" cy="26075"/>
            </a:xfrm>
            <a:custGeom>
              <a:rect b="b" l="l" r="r" t="t"/>
              <a:pathLst>
                <a:path extrusionOk="0" h="1043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" name="Google Shape;779;p35"/>
            <p:cNvSpPr/>
            <p:nvPr/>
          </p:nvSpPr>
          <p:spPr>
            <a:xfrm>
              <a:off x="4121075" y="1893975"/>
              <a:ext cx="2125" cy="23300"/>
            </a:xfrm>
            <a:custGeom>
              <a:rect b="b" l="l" r="r" t="t"/>
              <a:pathLst>
                <a:path extrusionOk="0" h="932" w="85">
                  <a:moveTo>
                    <a:pt x="1" y="1"/>
                  </a:moveTo>
                  <a:lnTo>
                    <a:pt x="1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" name="Google Shape;780;p35"/>
            <p:cNvSpPr/>
            <p:nvPr/>
          </p:nvSpPr>
          <p:spPr>
            <a:xfrm>
              <a:off x="4119525" y="1892600"/>
              <a:ext cx="5225" cy="26075"/>
            </a:xfrm>
            <a:custGeom>
              <a:rect b="b" l="l" r="r" t="t"/>
              <a:pathLst>
                <a:path extrusionOk="0" h="1043" w="209">
                  <a:moveTo>
                    <a:pt x="0" y="0"/>
                  </a:moveTo>
                  <a:lnTo>
                    <a:pt x="0" y="1042"/>
                  </a:lnTo>
                  <a:lnTo>
                    <a:pt x="209" y="1042"/>
                  </a:lnTo>
                  <a:lnTo>
                    <a:pt x="209" y="986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" name="Google Shape;781;p35"/>
            <p:cNvSpPr/>
            <p:nvPr/>
          </p:nvSpPr>
          <p:spPr>
            <a:xfrm>
              <a:off x="4126825" y="1893975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0" y="931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" name="Google Shape;782;p35"/>
            <p:cNvSpPr/>
            <p:nvPr/>
          </p:nvSpPr>
          <p:spPr>
            <a:xfrm>
              <a:off x="4125425" y="1892600"/>
              <a:ext cx="5050" cy="26075"/>
            </a:xfrm>
            <a:custGeom>
              <a:rect b="b" l="l" r="r" t="t"/>
              <a:pathLst>
                <a:path extrusionOk="0" h="1043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" name="Google Shape;783;p35"/>
            <p:cNvSpPr/>
            <p:nvPr/>
          </p:nvSpPr>
          <p:spPr>
            <a:xfrm>
              <a:off x="4131850" y="1893975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" name="Google Shape;784;p35"/>
            <p:cNvSpPr/>
            <p:nvPr/>
          </p:nvSpPr>
          <p:spPr>
            <a:xfrm>
              <a:off x="4130450" y="1892600"/>
              <a:ext cx="5075" cy="26075"/>
            </a:xfrm>
            <a:custGeom>
              <a:rect b="b" l="l" r="r" t="t"/>
              <a:pathLst>
                <a:path extrusionOk="0" h="1043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" name="Google Shape;785;p35"/>
            <p:cNvSpPr/>
            <p:nvPr/>
          </p:nvSpPr>
          <p:spPr>
            <a:xfrm>
              <a:off x="4137750" y="1893975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" name="Google Shape;786;p35"/>
            <p:cNvSpPr/>
            <p:nvPr/>
          </p:nvSpPr>
          <p:spPr>
            <a:xfrm>
              <a:off x="4136175" y="1892600"/>
              <a:ext cx="5075" cy="26075"/>
            </a:xfrm>
            <a:custGeom>
              <a:rect b="b" l="l" r="r" t="t"/>
              <a:pathLst>
                <a:path extrusionOk="0" h="1043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" name="Google Shape;787;p35"/>
            <p:cNvSpPr/>
            <p:nvPr/>
          </p:nvSpPr>
          <p:spPr>
            <a:xfrm>
              <a:off x="4142775" y="1893975"/>
              <a:ext cx="2125" cy="23300"/>
            </a:xfrm>
            <a:custGeom>
              <a:rect b="b" l="l" r="r" t="t"/>
              <a:pathLst>
                <a:path extrusionOk="0" h="932" w="85">
                  <a:moveTo>
                    <a:pt x="1" y="1"/>
                  </a:moveTo>
                  <a:lnTo>
                    <a:pt x="1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35"/>
            <p:cNvSpPr/>
            <p:nvPr/>
          </p:nvSpPr>
          <p:spPr>
            <a:xfrm>
              <a:off x="4141225" y="1892600"/>
              <a:ext cx="5225" cy="26075"/>
            </a:xfrm>
            <a:custGeom>
              <a:rect b="b" l="l" r="r" t="t"/>
              <a:pathLst>
                <a:path extrusionOk="0" h="1043" w="209">
                  <a:moveTo>
                    <a:pt x="0" y="0"/>
                  </a:moveTo>
                  <a:lnTo>
                    <a:pt x="0" y="1042"/>
                  </a:lnTo>
                  <a:lnTo>
                    <a:pt x="209" y="1042"/>
                  </a:lnTo>
                  <a:lnTo>
                    <a:pt x="209" y="986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" name="Google Shape;789;p35"/>
            <p:cNvSpPr/>
            <p:nvPr/>
          </p:nvSpPr>
          <p:spPr>
            <a:xfrm>
              <a:off x="4147825" y="1893975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" name="Google Shape;790;p35"/>
            <p:cNvSpPr/>
            <p:nvPr/>
          </p:nvSpPr>
          <p:spPr>
            <a:xfrm>
              <a:off x="4146425" y="1892600"/>
              <a:ext cx="5075" cy="26075"/>
            </a:xfrm>
            <a:custGeom>
              <a:rect b="b" l="l" r="r" t="t"/>
              <a:pathLst>
                <a:path extrusionOk="0" h="1043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" name="Google Shape;791;p35"/>
            <p:cNvSpPr/>
            <p:nvPr/>
          </p:nvSpPr>
          <p:spPr>
            <a:xfrm>
              <a:off x="4153550" y="1893975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" name="Google Shape;792;p35"/>
            <p:cNvSpPr/>
            <p:nvPr/>
          </p:nvSpPr>
          <p:spPr>
            <a:xfrm>
              <a:off x="4152150" y="1892600"/>
              <a:ext cx="5075" cy="26075"/>
            </a:xfrm>
            <a:custGeom>
              <a:rect b="b" l="l" r="r" t="t"/>
              <a:pathLst>
                <a:path extrusionOk="0" h="1043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" name="Google Shape;793;p35"/>
            <p:cNvSpPr/>
            <p:nvPr/>
          </p:nvSpPr>
          <p:spPr>
            <a:xfrm>
              <a:off x="4067450" y="1888950"/>
              <a:ext cx="76750" cy="11650"/>
            </a:xfrm>
            <a:custGeom>
              <a:rect b="b" l="l" r="r" t="t"/>
              <a:pathLst>
                <a:path extrusionOk="0" h="466" w="3070">
                  <a:moveTo>
                    <a:pt x="1535" y="1"/>
                  </a:moveTo>
                  <a:cubicBezTo>
                    <a:pt x="695" y="1"/>
                    <a:pt x="0" y="119"/>
                    <a:pt x="0" y="230"/>
                  </a:cubicBezTo>
                  <a:cubicBezTo>
                    <a:pt x="0" y="348"/>
                    <a:pt x="695" y="466"/>
                    <a:pt x="1535" y="466"/>
                  </a:cubicBezTo>
                  <a:cubicBezTo>
                    <a:pt x="2375" y="466"/>
                    <a:pt x="3069" y="348"/>
                    <a:pt x="3069" y="230"/>
                  </a:cubicBezTo>
                  <a:cubicBezTo>
                    <a:pt x="3069" y="119"/>
                    <a:pt x="2375" y="1"/>
                    <a:pt x="1535" y="1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" name="Google Shape;794;p35"/>
            <p:cNvSpPr/>
            <p:nvPr/>
          </p:nvSpPr>
          <p:spPr>
            <a:xfrm>
              <a:off x="4053725" y="1875250"/>
              <a:ext cx="104175" cy="20325"/>
            </a:xfrm>
            <a:custGeom>
              <a:rect b="b" l="l" r="r" t="t"/>
              <a:pathLst>
                <a:path extrusionOk="0" h="813" w="4167">
                  <a:moveTo>
                    <a:pt x="1" y="0"/>
                  </a:moveTo>
                  <a:lnTo>
                    <a:pt x="1" y="493"/>
                  </a:lnTo>
                  <a:cubicBezTo>
                    <a:pt x="1" y="667"/>
                    <a:pt x="931" y="812"/>
                    <a:pt x="2084" y="812"/>
                  </a:cubicBezTo>
                  <a:cubicBezTo>
                    <a:pt x="3243" y="812"/>
                    <a:pt x="4167" y="667"/>
                    <a:pt x="4167" y="493"/>
                  </a:cubicBezTo>
                  <a:lnTo>
                    <a:pt x="4167" y="0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" name="Google Shape;795;p35"/>
            <p:cNvSpPr/>
            <p:nvPr/>
          </p:nvSpPr>
          <p:spPr>
            <a:xfrm>
              <a:off x="4053725" y="1875250"/>
              <a:ext cx="104175" cy="10075"/>
            </a:xfrm>
            <a:custGeom>
              <a:rect b="b" l="l" r="r" t="t"/>
              <a:pathLst>
                <a:path extrusionOk="0" h="403" w="4167">
                  <a:moveTo>
                    <a:pt x="1" y="0"/>
                  </a:moveTo>
                  <a:lnTo>
                    <a:pt x="1" y="83"/>
                  </a:lnTo>
                  <a:cubicBezTo>
                    <a:pt x="174" y="257"/>
                    <a:pt x="1042" y="403"/>
                    <a:pt x="2084" y="403"/>
                  </a:cubicBezTo>
                  <a:cubicBezTo>
                    <a:pt x="3125" y="403"/>
                    <a:pt x="3993" y="257"/>
                    <a:pt x="4167" y="83"/>
                  </a:cubicBezTo>
                  <a:lnTo>
                    <a:pt x="41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" name="Google Shape;796;p35"/>
            <p:cNvSpPr/>
            <p:nvPr/>
          </p:nvSpPr>
          <p:spPr>
            <a:xfrm>
              <a:off x="4053725" y="1866550"/>
              <a:ext cx="104175" cy="16700"/>
            </a:xfrm>
            <a:custGeom>
              <a:rect b="b" l="l" r="r" t="t"/>
              <a:pathLst>
                <a:path extrusionOk="0" h="668" w="4167">
                  <a:moveTo>
                    <a:pt x="2084" y="1"/>
                  </a:moveTo>
                  <a:cubicBezTo>
                    <a:pt x="931" y="1"/>
                    <a:pt x="1" y="147"/>
                    <a:pt x="1" y="348"/>
                  </a:cubicBezTo>
                  <a:cubicBezTo>
                    <a:pt x="1" y="522"/>
                    <a:pt x="931" y="667"/>
                    <a:pt x="2084" y="667"/>
                  </a:cubicBezTo>
                  <a:cubicBezTo>
                    <a:pt x="3243" y="667"/>
                    <a:pt x="4167" y="522"/>
                    <a:pt x="4167" y="348"/>
                  </a:cubicBezTo>
                  <a:cubicBezTo>
                    <a:pt x="4167" y="147"/>
                    <a:pt x="3243" y="1"/>
                    <a:pt x="2084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" name="Google Shape;797;p35"/>
            <p:cNvSpPr/>
            <p:nvPr/>
          </p:nvSpPr>
          <p:spPr>
            <a:xfrm>
              <a:off x="4052325" y="1865175"/>
              <a:ext cx="107150" cy="19475"/>
            </a:xfrm>
            <a:custGeom>
              <a:rect b="b" l="l" r="r" t="t"/>
              <a:pathLst>
                <a:path extrusionOk="0" h="779" w="4286">
                  <a:moveTo>
                    <a:pt x="2140" y="111"/>
                  </a:moveTo>
                  <a:cubicBezTo>
                    <a:pt x="2723" y="111"/>
                    <a:pt x="3244" y="139"/>
                    <a:pt x="3619" y="229"/>
                  </a:cubicBezTo>
                  <a:cubicBezTo>
                    <a:pt x="3792" y="257"/>
                    <a:pt x="3966" y="285"/>
                    <a:pt x="4049" y="313"/>
                  </a:cubicBezTo>
                  <a:cubicBezTo>
                    <a:pt x="4112" y="347"/>
                    <a:pt x="4140" y="347"/>
                    <a:pt x="4167" y="375"/>
                  </a:cubicBezTo>
                  <a:lnTo>
                    <a:pt x="4167" y="403"/>
                  </a:lnTo>
                  <a:lnTo>
                    <a:pt x="4140" y="431"/>
                  </a:lnTo>
                  <a:cubicBezTo>
                    <a:pt x="4112" y="459"/>
                    <a:pt x="3994" y="486"/>
                    <a:pt x="3876" y="521"/>
                  </a:cubicBezTo>
                  <a:cubicBezTo>
                    <a:pt x="3529" y="604"/>
                    <a:pt x="2862" y="660"/>
                    <a:pt x="2140" y="660"/>
                  </a:cubicBezTo>
                  <a:cubicBezTo>
                    <a:pt x="1563" y="660"/>
                    <a:pt x="1043" y="632"/>
                    <a:pt x="668" y="577"/>
                  </a:cubicBezTo>
                  <a:cubicBezTo>
                    <a:pt x="494" y="549"/>
                    <a:pt x="348" y="521"/>
                    <a:pt x="230" y="459"/>
                  </a:cubicBezTo>
                  <a:cubicBezTo>
                    <a:pt x="202" y="459"/>
                    <a:pt x="147" y="431"/>
                    <a:pt x="147" y="431"/>
                  </a:cubicBezTo>
                  <a:lnTo>
                    <a:pt x="119" y="403"/>
                  </a:lnTo>
                  <a:cubicBezTo>
                    <a:pt x="119" y="403"/>
                    <a:pt x="119" y="375"/>
                    <a:pt x="147" y="375"/>
                  </a:cubicBezTo>
                  <a:cubicBezTo>
                    <a:pt x="202" y="347"/>
                    <a:pt x="293" y="285"/>
                    <a:pt x="404" y="257"/>
                  </a:cubicBezTo>
                  <a:cubicBezTo>
                    <a:pt x="779" y="174"/>
                    <a:pt x="1418" y="111"/>
                    <a:pt x="2140" y="111"/>
                  </a:cubicBezTo>
                  <a:close/>
                  <a:moveTo>
                    <a:pt x="2140" y="0"/>
                  </a:moveTo>
                  <a:cubicBezTo>
                    <a:pt x="1563" y="0"/>
                    <a:pt x="1043" y="28"/>
                    <a:pt x="668" y="111"/>
                  </a:cubicBezTo>
                  <a:cubicBezTo>
                    <a:pt x="466" y="139"/>
                    <a:pt x="320" y="174"/>
                    <a:pt x="202" y="202"/>
                  </a:cubicBezTo>
                  <a:cubicBezTo>
                    <a:pt x="147" y="229"/>
                    <a:pt x="84" y="257"/>
                    <a:pt x="57" y="285"/>
                  </a:cubicBezTo>
                  <a:cubicBezTo>
                    <a:pt x="57" y="285"/>
                    <a:pt x="29" y="313"/>
                    <a:pt x="29" y="347"/>
                  </a:cubicBezTo>
                  <a:cubicBezTo>
                    <a:pt x="1" y="347"/>
                    <a:pt x="1" y="375"/>
                    <a:pt x="1" y="403"/>
                  </a:cubicBezTo>
                  <a:cubicBezTo>
                    <a:pt x="1" y="431"/>
                    <a:pt x="1" y="431"/>
                    <a:pt x="29" y="459"/>
                  </a:cubicBezTo>
                  <a:cubicBezTo>
                    <a:pt x="29" y="486"/>
                    <a:pt x="57" y="521"/>
                    <a:pt x="119" y="549"/>
                  </a:cubicBezTo>
                  <a:cubicBezTo>
                    <a:pt x="175" y="577"/>
                    <a:pt x="293" y="604"/>
                    <a:pt x="404" y="632"/>
                  </a:cubicBezTo>
                  <a:cubicBezTo>
                    <a:pt x="813" y="722"/>
                    <a:pt x="1418" y="778"/>
                    <a:pt x="2140" y="778"/>
                  </a:cubicBezTo>
                  <a:cubicBezTo>
                    <a:pt x="2723" y="778"/>
                    <a:pt x="3244" y="750"/>
                    <a:pt x="3647" y="695"/>
                  </a:cubicBezTo>
                  <a:cubicBezTo>
                    <a:pt x="3820" y="660"/>
                    <a:pt x="3994" y="632"/>
                    <a:pt x="4077" y="577"/>
                  </a:cubicBezTo>
                  <a:cubicBezTo>
                    <a:pt x="4140" y="549"/>
                    <a:pt x="4195" y="549"/>
                    <a:pt x="4223" y="521"/>
                  </a:cubicBezTo>
                  <a:cubicBezTo>
                    <a:pt x="4251" y="486"/>
                    <a:pt x="4251" y="486"/>
                    <a:pt x="4285" y="459"/>
                  </a:cubicBezTo>
                  <a:lnTo>
                    <a:pt x="4285" y="403"/>
                  </a:lnTo>
                  <a:lnTo>
                    <a:pt x="4285" y="347"/>
                  </a:lnTo>
                  <a:cubicBezTo>
                    <a:pt x="4251" y="285"/>
                    <a:pt x="4223" y="257"/>
                    <a:pt x="4167" y="257"/>
                  </a:cubicBezTo>
                  <a:cubicBezTo>
                    <a:pt x="4112" y="202"/>
                    <a:pt x="3994" y="174"/>
                    <a:pt x="3876" y="139"/>
                  </a:cubicBezTo>
                  <a:cubicBezTo>
                    <a:pt x="3501" y="56"/>
                    <a:pt x="2862" y="0"/>
                    <a:pt x="2140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" name="Google Shape;798;p35"/>
            <p:cNvSpPr/>
            <p:nvPr/>
          </p:nvSpPr>
          <p:spPr>
            <a:xfrm>
              <a:off x="4055975" y="1873850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" name="Google Shape;799;p35"/>
            <p:cNvSpPr/>
            <p:nvPr/>
          </p:nvSpPr>
          <p:spPr>
            <a:xfrm>
              <a:off x="4054425" y="1872275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0" y="1"/>
                  </a:moveTo>
                  <a:lnTo>
                    <a:pt x="0" y="1070"/>
                  </a:lnTo>
                  <a:lnTo>
                    <a:pt x="209" y="1070"/>
                  </a:lnTo>
                  <a:lnTo>
                    <a:pt x="209" y="1015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" name="Google Shape;800;p35"/>
            <p:cNvSpPr/>
            <p:nvPr/>
          </p:nvSpPr>
          <p:spPr>
            <a:xfrm>
              <a:off x="4061700" y="1873850"/>
              <a:ext cx="2300" cy="23800"/>
            </a:xfrm>
            <a:custGeom>
              <a:rect b="b" l="l" r="r" t="t"/>
              <a:pathLst>
                <a:path extrusionOk="0" h="952" w="92">
                  <a:moveTo>
                    <a:pt x="1" y="0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" name="Google Shape;801;p35"/>
            <p:cNvSpPr/>
            <p:nvPr/>
          </p:nvSpPr>
          <p:spPr>
            <a:xfrm>
              <a:off x="4060325" y="187227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" name="Google Shape;802;p35"/>
            <p:cNvSpPr/>
            <p:nvPr/>
          </p:nvSpPr>
          <p:spPr>
            <a:xfrm>
              <a:off x="4066750" y="1873850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" name="Google Shape;803;p35"/>
            <p:cNvSpPr/>
            <p:nvPr/>
          </p:nvSpPr>
          <p:spPr>
            <a:xfrm>
              <a:off x="4065350" y="187227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" name="Google Shape;804;p35"/>
            <p:cNvSpPr/>
            <p:nvPr/>
          </p:nvSpPr>
          <p:spPr>
            <a:xfrm>
              <a:off x="4072650" y="1873850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" name="Google Shape;805;p35"/>
            <p:cNvSpPr/>
            <p:nvPr/>
          </p:nvSpPr>
          <p:spPr>
            <a:xfrm>
              <a:off x="4071075" y="187227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" name="Google Shape;806;p35"/>
            <p:cNvSpPr/>
            <p:nvPr/>
          </p:nvSpPr>
          <p:spPr>
            <a:xfrm>
              <a:off x="4077675" y="1873850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" name="Google Shape;807;p35"/>
            <p:cNvSpPr/>
            <p:nvPr/>
          </p:nvSpPr>
          <p:spPr>
            <a:xfrm>
              <a:off x="4076125" y="1872275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0" y="1"/>
                  </a:moveTo>
                  <a:lnTo>
                    <a:pt x="0" y="1070"/>
                  </a:lnTo>
                  <a:lnTo>
                    <a:pt x="209" y="1070"/>
                  </a:lnTo>
                  <a:lnTo>
                    <a:pt x="209" y="1015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" name="Google Shape;808;p35"/>
            <p:cNvSpPr/>
            <p:nvPr/>
          </p:nvSpPr>
          <p:spPr>
            <a:xfrm>
              <a:off x="4083400" y="1873850"/>
              <a:ext cx="2300" cy="23800"/>
            </a:xfrm>
            <a:custGeom>
              <a:rect b="b" l="l" r="r" t="t"/>
              <a:pathLst>
                <a:path extrusionOk="0" h="952" w="92">
                  <a:moveTo>
                    <a:pt x="1" y="0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35"/>
            <p:cNvSpPr/>
            <p:nvPr/>
          </p:nvSpPr>
          <p:spPr>
            <a:xfrm>
              <a:off x="4082025" y="187227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35"/>
            <p:cNvSpPr/>
            <p:nvPr/>
          </p:nvSpPr>
          <p:spPr>
            <a:xfrm>
              <a:off x="4088450" y="1873850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35"/>
            <p:cNvSpPr/>
            <p:nvPr/>
          </p:nvSpPr>
          <p:spPr>
            <a:xfrm>
              <a:off x="4087050" y="187227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" name="Google Shape;812;p35"/>
            <p:cNvSpPr/>
            <p:nvPr/>
          </p:nvSpPr>
          <p:spPr>
            <a:xfrm>
              <a:off x="4094350" y="1873850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35"/>
            <p:cNvSpPr/>
            <p:nvPr/>
          </p:nvSpPr>
          <p:spPr>
            <a:xfrm>
              <a:off x="4092775" y="187227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" name="Google Shape;814;p35"/>
            <p:cNvSpPr/>
            <p:nvPr/>
          </p:nvSpPr>
          <p:spPr>
            <a:xfrm>
              <a:off x="4099375" y="1873850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" name="Google Shape;815;p35"/>
            <p:cNvSpPr/>
            <p:nvPr/>
          </p:nvSpPr>
          <p:spPr>
            <a:xfrm>
              <a:off x="4097825" y="1872275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0" y="1"/>
                  </a:moveTo>
                  <a:lnTo>
                    <a:pt x="0" y="1070"/>
                  </a:lnTo>
                  <a:lnTo>
                    <a:pt x="209" y="1070"/>
                  </a:lnTo>
                  <a:lnTo>
                    <a:pt x="209" y="1015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" name="Google Shape;816;p35"/>
            <p:cNvSpPr/>
            <p:nvPr/>
          </p:nvSpPr>
          <p:spPr>
            <a:xfrm>
              <a:off x="4105100" y="1873850"/>
              <a:ext cx="2300" cy="23800"/>
            </a:xfrm>
            <a:custGeom>
              <a:rect b="b" l="l" r="r" t="t"/>
              <a:pathLst>
                <a:path extrusionOk="0" h="952" w="92">
                  <a:moveTo>
                    <a:pt x="1" y="0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" name="Google Shape;817;p35"/>
            <p:cNvSpPr/>
            <p:nvPr/>
          </p:nvSpPr>
          <p:spPr>
            <a:xfrm>
              <a:off x="4103725" y="187227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" name="Google Shape;818;p35"/>
            <p:cNvSpPr/>
            <p:nvPr/>
          </p:nvSpPr>
          <p:spPr>
            <a:xfrm>
              <a:off x="4110150" y="1873850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" name="Google Shape;819;p35"/>
            <p:cNvSpPr/>
            <p:nvPr/>
          </p:nvSpPr>
          <p:spPr>
            <a:xfrm>
              <a:off x="4108750" y="187227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" name="Google Shape;820;p35"/>
            <p:cNvSpPr/>
            <p:nvPr/>
          </p:nvSpPr>
          <p:spPr>
            <a:xfrm>
              <a:off x="4116050" y="1873850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" name="Google Shape;821;p35"/>
            <p:cNvSpPr/>
            <p:nvPr/>
          </p:nvSpPr>
          <p:spPr>
            <a:xfrm>
              <a:off x="4114475" y="187227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" name="Google Shape;822;p35"/>
            <p:cNvSpPr/>
            <p:nvPr/>
          </p:nvSpPr>
          <p:spPr>
            <a:xfrm>
              <a:off x="4121075" y="1873850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" name="Google Shape;823;p35"/>
            <p:cNvSpPr/>
            <p:nvPr/>
          </p:nvSpPr>
          <p:spPr>
            <a:xfrm>
              <a:off x="4119525" y="1872275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0" y="1"/>
                  </a:moveTo>
                  <a:lnTo>
                    <a:pt x="0" y="1070"/>
                  </a:lnTo>
                  <a:lnTo>
                    <a:pt x="209" y="1070"/>
                  </a:lnTo>
                  <a:lnTo>
                    <a:pt x="209" y="1015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" name="Google Shape;824;p35"/>
            <p:cNvSpPr/>
            <p:nvPr/>
          </p:nvSpPr>
          <p:spPr>
            <a:xfrm>
              <a:off x="4126825" y="1873850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2"/>
                  </a:lnTo>
                  <a:lnTo>
                    <a:pt x="90" y="952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" name="Google Shape;825;p35"/>
            <p:cNvSpPr/>
            <p:nvPr/>
          </p:nvSpPr>
          <p:spPr>
            <a:xfrm>
              <a:off x="4125425" y="187227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" name="Google Shape;826;p35"/>
            <p:cNvSpPr/>
            <p:nvPr/>
          </p:nvSpPr>
          <p:spPr>
            <a:xfrm>
              <a:off x="4131850" y="1873850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" name="Google Shape;827;p35"/>
            <p:cNvSpPr/>
            <p:nvPr/>
          </p:nvSpPr>
          <p:spPr>
            <a:xfrm>
              <a:off x="4130450" y="187227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" name="Google Shape;828;p35"/>
            <p:cNvSpPr/>
            <p:nvPr/>
          </p:nvSpPr>
          <p:spPr>
            <a:xfrm>
              <a:off x="4137750" y="1873850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" name="Google Shape;829;p35"/>
            <p:cNvSpPr/>
            <p:nvPr/>
          </p:nvSpPr>
          <p:spPr>
            <a:xfrm>
              <a:off x="4136175" y="187227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" name="Google Shape;830;p35"/>
            <p:cNvSpPr/>
            <p:nvPr/>
          </p:nvSpPr>
          <p:spPr>
            <a:xfrm>
              <a:off x="4142775" y="1873850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" name="Google Shape;831;p35"/>
            <p:cNvSpPr/>
            <p:nvPr/>
          </p:nvSpPr>
          <p:spPr>
            <a:xfrm>
              <a:off x="4141225" y="1872275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0" y="1"/>
                  </a:moveTo>
                  <a:lnTo>
                    <a:pt x="0" y="1070"/>
                  </a:lnTo>
                  <a:lnTo>
                    <a:pt x="209" y="1070"/>
                  </a:lnTo>
                  <a:lnTo>
                    <a:pt x="209" y="1015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" name="Google Shape;832;p35"/>
            <p:cNvSpPr/>
            <p:nvPr/>
          </p:nvSpPr>
          <p:spPr>
            <a:xfrm>
              <a:off x="4147825" y="1873850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" name="Google Shape;833;p35"/>
            <p:cNvSpPr/>
            <p:nvPr/>
          </p:nvSpPr>
          <p:spPr>
            <a:xfrm>
              <a:off x="4146425" y="187227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" name="Google Shape;834;p35"/>
            <p:cNvSpPr/>
            <p:nvPr/>
          </p:nvSpPr>
          <p:spPr>
            <a:xfrm>
              <a:off x="4153550" y="1873850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" name="Google Shape;835;p35"/>
            <p:cNvSpPr/>
            <p:nvPr/>
          </p:nvSpPr>
          <p:spPr>
            <a:xfrm>
              <a:off x="4152150" y="187227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" name="Google Shape;836;p35"/>
            <p:cNvSpPr/>
            <p:nvPr/>
          </p:nvSpPr>
          <p:spPr>
            <a:xfrm>
              <a:off x="4067450" y="1869500"/>
              <a:ext cx="76750" cy="11500"/>
            </a:xfrm>
            <a:custGeom>
              <a:rect b="b" l="l" r="r" t="t"/>
              <a:pathLst>
                <a:path extrusionOk="0" h="460" w="3070">
                  <a:moveTo>
                    <a:pt x="1535" y="1"/>
                  </a:moveTo>
                  <a:cubicBezTo>
                    <a:pt x="695" y="1"/>
                    <a:pt x="0" y="84"/>
                    <a:pt x="0" y="230"/>
                  </a:cubicBezTo>
                  <a:cubicBezTo>
                    <a:pt x="0" y="348"/>
                    <a:pt x="695" y="459"/>
                    <a:pt x="1535" y="459"/>
                  </a:cubicBezTo>
                  <a:cubicBezTo>
                    <a:pt x="2375" y="459"/>
                    <a:pt x="3069" y="348"/>
                    <a:pt x="3069" y="230"/>
                  </a:cubicBezTo>
                  <a:cubicBezTo>
                    <a:pt x="3069" y="84"/>
                    <a:pt x="2375" y="1"/>
                    <a:pt x="1535" y="1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" name="Google Shape;837;p35"/>
            <p:cNvSpPr/>
            <p:nvPr/>
          </p:nvSpPr>
          <p:spPr>
            <a:xfrm>
              <a:off x="4212225" y="2012725"/>
              <a:ext cx="130225" cy="31100"/>
            </a:xfrm>
            <a:custGeom>
              <a:rect b="b" l="l" r="r" t="t"/>
              <a:pathLst>
                <a:path extrusionOk="0" h="1244" w="5209">
                  <a:moveTo>
                    <a:pt x="2605" y="1"/>
                  </a:moveTo>
                  <a:cubicBezTo>
                    <a:pt x="1153" y="1"/>
                    <a:pt x="1" y="285"/>
                    <a:pt x="1" y="633"/>
                  </a:cubicBezTo>
                  <a:cubicBezTo>
                    <a:pt x="1" y="980"/>
                    <a:pt x="1153" y="1244"/>
                    <a:pt x="2605" y="1244"/>
                  </a:cubicBezTo>
                  <a:cubicBezTo>
                    <a:pt x="4049" y="1244"/>
                    <a:pt x="5209" y="980"/>
                    <a:pt x="5209" y="633"/>
                  </a:cubicBezTo>
                  <a:cubicBezTo>
                    <a:pt x="5209" y="285"/>
                    <a:pt x="4049" y="1"/>
                    <a:pt x="2605" y="1"/>
                  </a:cubicBezTo>
                  <a:close/>
                </a:path>
              </a:pathLst>
            </a:custGeom>
            <a:solidFill>
              <a:srgbClr val="F0F1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" name="Google Shape;838;p35"/>
            <p:cNvSpPr/>
            <p:nvPr/>
          </p:nvSpPr>
          <p:spPr>
            <a:xfrm>
              <a:off x="4225250" y="2012725"/>
              <a:ext cx="104175" cy="20875"/>
            </a:xfrm>
            <a:custGeom>
              <a:rect b="b" l="l" r="r" t="t"/>
              <a:pathLst>
                <a:path extrusionOk="0" h="835" w="4167">
                  <a:moveTo>
                    <a:pt x="0" y="1"/>
                  </a:moveTo>
                  <a:lnTo>
                    <a:pt x="0" y="487"/>
                  </a:lnTo>
                  <a:cubicBezTo>
                    <a:pt x="0" y="695"/>
                    <a:pt x="924" y="834"/>
                    <a:pt x="2084" y="834"/>
                  </a:cubicBezTo>
                  <a:cubicBezTo>
                    <a:pt x="3236" y="834"/>
                    <a:pt x="4167" y="695"/>
                    <a:pt x="4167" y="487"/>
                  </a:cubicBezTo>
                  <a:lnTo>
                    <a:pt x="4167" y="1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" name="Google Shape;839;p35"/>
            <p:cNvSpPr/>
            <p:nvPr/>
          </p:nvSpPr>
          <p:spPr>
            <a:xfrm>
              <a:off x="4225250" y="2012725"/>
              <a:ext cx="104175" cy="10800"/>
            </a:xfrm>
            <a:custGeom>
              <a:rect b="b" l="l" r="r" t="t"/>
              <a:pathLst>
                <a:path extrusionOk="0" h="432" w="4167">
                  <a:moveTo>
                    <a:pt x="0" y="1"/>
                  </a:moveTo>
                  <a:lnTo>
                    <a:pt x="0" y="112"/>
                  </a:lnTo>
                  <a:cubicBezTo>
                    <a:pt x="174" y="285"/>
                    <a:pt x="1042" y="431"/>
                    <a:pt x="2084" y="431"/>
                  </a:cubicBezTo>
                  <a:cubicBezTo>
                    <a:pt x="3125" y="431"/>
                    <a:pt x="3993" y="285"/>
                    <a:pt x="4167" y="112"/>
                  </a:cubicBezTo>
                  <a:lnTo>
                    <a:pt x="41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" name="Google Shape;840;p35"/>
            <p:cNvSpPr/>
            <p:nvPr/>
          </p:nvSpPr>
          <p:spPr>
            <a:xfrm>
              <a:off x="4225250" y="2004750"/>
              <a:ext cx="104175" cy="16675"/>
            </a:xfrm>
            <a:custGeom>
              <a:rect b="b" l="l" r="r" t="t"/>
              <a:pathLst>
                <a:path extrusionOk="0" h="667" w="4167">
                  <a:moveTo>
                    <a:pt x="2084" y="0"/>
                  </a:moveTo>
                  <a:cubicBezTo>
                    <a:pt x="924" y="0"/>
                    <a:pt x="0" y="146"/>
                    <a:pt x="0" y="320"/>
                  </a:cubicBezTo>
                  <a:cubicBezTo>
                    <a:pt x="0" y="521"/>
                    <a:pt x="924" y="667"/>
                    <a:pt x="2084" y="667"/>
                  </a:cubicBezTo>
                  <a:cubicBezTo>
                    <a:pt x="3236" y="667"/>
                    <a:pt x="4167" y="521"/>
                    <a:pt x="4167" y="320"/>
                  </a:cubicBezTo>
                  <a:cubicBezTo>
                    <a:pt x="4167" y="146"/>
                    <a:pt x="3236" y="0"/>
                    <a:pt x="2084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" name="Google Shape;841;p35"/>
            <p:cNvSpPr/>
            <p:nvPr/>
          </p:nvSpPr>
          <p:spPr>
            <a:xfrm>
              <a:off x="4223675" y="2003175"/>
              <a:ext cx="107150" cy="19650"/>
            </a:xfrm>
            <a:custGeom>
              <a:rect b="b" l="l" r="r" t="t"/>
              <a:pathLst>
                <a:path extrusionOk="0" h="786" w="4286">
                  <a:moveTo>
                    <a:pt x="2147" y="119"/>
                  </a:moveTo>
                  <a:cubicBezTo>
                    <a:pt x="2723" y="119"/>
                    <a:pt x="3244" y="147"/>
                    <a:pt x="3619" y="209"/>
                  </a:cubicBezTo>
                  <a:cubicBezTo>
                    <a:pt x="3792" y="237"/>
                    <a:pt x="3938" y="265"/>
                    <a:pt x="4056" y="320"/>
                  </a:cubicBezTo>
                  <a:cubicBezTo>
                    <a:pt x="4084" y="320"/>
                    <a:pt x="4140" y="348"/>
                    <a:pt x="4140" y="383"/>
                  </a:cubicBezTo>
                  <a:lnTo>
                    <a:pt x="4167" y="383"/>
                  </a:lnTo>
                  <a:cubicBezTo>
                    <a:pt x="4167" y="383"/>
                    <a:pt x="4167" y="411"/>
                    <a:pt x="4140" y="438"/>
                  </a:cubicBezTo>
                  <a:cubicBezTo>
                    <a:pt x="4084" y="466"/>
                    <a:pt x="3994" y="494"/>
                    <a:pt x="3883" y="522"/>
                  </a:cubicBezTo>
                  <a:cubicBezTo>
                    <a:pt x="3508" y="612"/>
                    <a:pt x="2869" y="667"/>
                    <a:pt x="2147" y="667"/>
                  </a:cubicBezTo>
                  <a:cubicBezTo>
                    <a:pt x="1563" y="667"/>
                    <a:pt x="1042" y="640"/>
                    <a:pt x="667" y="584"/>
                  </a:cubicBezTo>
                  <a:cubicBezTo>
                    <a:pt x="494" y="556"/>
                    <a:pt x="320" y="494"/>
                    <a:pt x="237" y="466"/>
                  </a:cubicBezTo>
                  <a:cubicBezTo>
                    <a:pt x="174" y="438"/>
                    <a:pt x="147" y="438"/>
                    <a:pt x="119" y="411"/>
                  </a:cubicBezTo>
                  <a:lnTo>
                    <a:pt x="119" y="383"/>
                  </a:lnTo>
                  <a:lnTo>
                    <a:pt x="147" y="348"/>
                  </a:lnTo>
                  <a:cubicBezTo>
                    <a:pt x="209" y="320"/>
                    <a:pt x="292" y="292"/>
                    <a:pt x="411" y="265"/>
                  </a:cubicBezTo>
                  <a:cubicBezTo>
                    <a:pt x="758" y="174"/>
                    <a:pt x="1424" y="119"/>
                    <a:pt x="2147" y="119"/>
                  </a:cubicBezTo>
                  <a:close/>
                  <a:moveTo>
                    <a:pt x="2147" y="1"/>
                  </a:moveTo>
                  <a:cubicBezTo>
                    <a:pt x="1563" y="1"/>
                    <a:pt x="1042" y="36"/>
                    <a:pt x="667" y="91"/>
                  </a:cubicBezTo>
                  <a:cubicBezTo>
                    <a:pt x="466" y="119"/>
                    <a:pt x="320" y="174"/>
                    <a:pt x="209" y="209"/>
                  </a:cubicBezTo>
                  <a:cubicBezTo>
                    <a:pt x="147" y="237"/>
                    <a:pt x="91" y="265"/>
                    <a:pt x="63" y="265"/>
                  </a:cubicBezTo>
                  <a:lnTo>
                    <a:pt x="1" y="320"/>
                  </a:lnTo>
                  <a:lnTo>
                    <a:pt x="1" y="383"/>
                  </a:lnTo>
                  <a:lnTo>
                    <a:pt x="1" y="466"/>
                  </a:lnTo>
                  <a:cubicBezTo>
                    <a:pt x="36" y="494"/>
                    <a:pt x="63" y="522"/>
                    <a:pt x="119" y="522"/>
                  </a:cubicBezTo>
                  <a:cubicBezTo>
                    <a:pt x="174" y="584"/>
                    <a:pt x="292" y="612"/>
                    <a:pt x="411" y="640"/>
                  </a:cubicBezTo>
                  <a:cubicBezTo>
                    <a:pt x="785" y="730"/>
                    <a:pt x="1424" y="785"/>
                    <a:pt x="2147" y="785"/>
                  </a:cubicBezTo>
                  <a:cubicBezTo>
                    <a:pt x="2723" y="785"/>
                    <a:pt x="3244" y="758"/>
                    <a:pt x="3619" y="695"/>
                  </a:cubicBezTo>
                  <a:cubicBezTo>
                    <a:pt x="3820" y="640"/>
                    <a:pt x="3966" y="612"/>
                    <a:pt x="4084" y="584"/>
                  </a:cubicBezTo>
                  <a:cubicBezTo>
                    <a:pt x="4140" y="556"/>
                    <a:pt x="4202" y="522"/>
                    <a:pt x="4230" y="494"/>
                  </a:cubicBezTo>
                  <a:cubicBezTo>
                    <a:pt x="4258" y="494"/>
                    <a:pt x="4258" y="466"/>
                    <a:pt x="4258" y="466"/>
                  </a:cubicBezTo>
                  <a:cubicBezTo>
                    <a:pt x="4285" y="438"/>
                    <a:pt x="4285" y="411"/>
                    <a:pt x="4285" y="383"/>
                  </a:cubicBezTo>
                  <a:cubicBezTo>
                    <a:pt x="4285" y="383"/>
                    <a:pt x="4285" y="348"/>
                    <a:pt x="4258" y="320"/>
                  </a:cubicBezTo>
                  <a:cubicBezTo>
                    <a:pt x="4258" y="292"/>
                    <a:pt x="4230" y="265"/>
                    <a:pt x="4167" y="237"/>
                  </a:cubicBezTo>
                  <a:cubicBezTo>
                    <a:pt x="4112" y="209"/>
                    <a:pt x="3994" y="174"/>
                    <a:pt x="3883" y="147"/>
                  </a:cubicBezTo>
                  <a:cubicBezTo>
                    <a:pt x="3473" y="63"/>
                    <a:pt x="2869" y="1"/>
                    <a:pt x="2147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" name="Google Shape;842;p35"/>
            <p:cNvSpPr/>
            <p:nvPr/>
          </p:nvSpPr>
          <p:spPr>
            <a:xfrm>
              <a:off x="4227325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1" y="0"/>
                  </a:moveTo>
                  <a:lnTo>
                    <a:pt x="1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" name="Google Shape;843;p35"/>
            <p:cNvSpPr/>
            <p:nvPr/>
          </p:nvSpPr>
          <p:spPr>
            <a:xfrm>
              <a:off x="4225950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1" y="1070"/>
                  </a:lnTo>
                  <a:lnTo>
                    <a:pt x="201" y="1014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" name="Google Shape;844;p35"/>
            <p:cNvSpPr/>
            <p:nvPr/>
          </p:nvSpPr>
          <p:spPr>
            <a:xfrm>
              <a:off x="4233225" y="2011875"/>
              <a:ext cx="2125" cy="23975"/>
            </a:xfrm>
            <a:custGeom>
              <a:rect b="b" l="l" r="r" t="t"/>
              <a:pathLst>
                <a:path extrusionOk="0" h="959" w="85">
                  <a:moveTo>
                    <a:pt x="1" y="0"/>
                  </a:moveTo>
                  <a:lnTo>
                    <a:pt x="1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" name="Google Shape;845;p35"/>
            <p:cNvSpPr/>
            <p:nvPr/>
          </p:nvSpPr>
          <p:spPr>
            <a:xfrm>
              <a:off x="4231675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" name="Google Shape;846;p35"/>
            <p:cNvSpPr/>
            <p:nvPr/>
          </p:nvSpPr>
          <p:spPr>
            <a:xfrm>
              <a:off x="4238275" y="2011875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8"/>
                  </a:lnTo>
                  <a:lnTo>
                    <a:pt x="83" y="958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" name="Google Shape;847;p35"/>
            <p:cNvSpPr/>
            <p:nvPr/>
          </p:nvSpPr>
          <p:spPr>
            <a:xfrm>
              <a:off x="4236700" y="2010475"/>
              <a:ext cx="5225" cy="26750"/>
            </a:xfrm>
            <a:custGeom>
              <a:rect b="b" l="l" r="r" t="t"/>
              <a:pathLst>
                <a:path extrusionOk="0" h="1070" w="209">
                  <a:moveTo>
                    <a:pt x="1" y="0"/>
                  </a:moveTo>
                  <a:lnTo>
                    <a:pt x="1" y="1070"/>
                  </a:lnTo>
                  <a:lnTo>
                    <a:pt x="209" y="1070"/>
                  </a:lnTo>
                  <a:lnTo>
                    <a:pt x="209" y="1014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" name="Google Shape;848;p35"/>
            <p:cNvSpPr/>
            <p:nvPr/>
          </p:nvSpPr>
          <p:spPr>
            <a:xfrm>
              <a:off x="4244000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" name="Google Shape;849;p35"/>
            <p:cNvSpPr/>
            <p:nvPr/>
          </p:nvSpPr>
          <p:spPr>
            <a:xfrm>
              <a:off x="4242600" y="2010475"/>
              <a:ext cx="5075" cy="26750"/>
            </a:xfrm>
            <a:custGeom>
              <a:rect b="b" l="l" r="r" t="t"/>
              <a:pathLst>
                <a:path extrusionOk="0" h="1070" w="203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" name="Google Shape;850;p35"/>
            <p:cNvSpPr/>
            <p:nvPr/>
          </p:nvSpPr>
          <p:spPr>
            <a:xfrm>
              <a:off x="4249025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1" y="0"/>
                  </a:moveTo>
                  <a:lnTo>
                    <a:pt x="1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" name="Google Shape;851;p35"/>
            <p:cNvSpPr/>
            <p:nvPr/>
          </p:nvSpPr>
          <p:spPr>
            <a:xfrm>
              <a:off x="4247650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1" y="1070"/>
                  </a:lnTo>
                  <a:lnTo>
                    <a:pt x="201" y="1014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" name="Google Shape;852;p35"/>
            <p:cNvSpPr/>
            <p:nvPr/>
          </p:nvSpPr>
          <p:spPr>
            <a:xfrm>
              <a:off x="4254925" y="2011875"/>
              <a:ext cx="2125" cy="23975"/>
            </a:xfrm>
            <a:custGeom>
              <a:rect b="b" l="l" r="r" t="t"/>
              <a:pathLst>
                <a:path extrusionOk="0" h="959" w="85">
                  <a:moveTo>
                    <a:pt x="1" y="0"/>
                  </a:moveTo>
                  <a:lnTo>
                    <a:pt x="1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" name="Google Shape;853;p35"/>
            <p:cNvSpPr/>
            <p:nvPr/>
          </p:nvSpPr>
          <p:spPr>
            <a:xfrm>
              <a:off x="4253375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" name="Google Shape;854;p35"/>
            <p:cNvSpPr/>
            <p:nvPr/>
          </p:nvSpPr>
          <p:spPr>
            <a:xfrm>
              <a:off x="4259975" y="2011875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8"/>
                  </a:lnTo>
                  <a:lnTo>
                    <a:pt x="83" y="958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5" name="Google Shape;855;p35"/>
            <p:cNvSpPr/>
            <p:nvPr/>
          </p:nvSpPr>
          <p:spPr>
            <a:xfrm>
              <a:off x="4258400" y="2010475"/>
              <a:ext cx="5225" cy="26750"/>
            </a:xfrm>
            <a:custGeom>
              <a:rect b="b" l="l" r="r" t="t"/>
              <a:pathLst>
                <a:path extrusionOk="0" h="1070" w="209">
                  <a:moveTo>
                    <a:pt x="1" y="0"/>
                  </a:moveTo>
                  <a:lnTo>
                    <a:pt x="1" y="1070"/>
                  </a:lnTo>
                  <a:lnTo>
                    <a:pt x="209" y="1070"/>
                  </a:lnTo>
                  <a:lnTo>
                    <a:pt x="209" y="1014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" name="Google Shape;856;p35"/>
            <p:cNvSpPr/>
            <p:nvPr/>
          </p:nvSpPr>
          <p:spPr>
            <a:xfrm>
              <a:off x="4265700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" name="Google Shape;857;p35"/>
            <p:cNvSpPr/>
            <p:nvPr/>
          </p:nvSpPr>
          <p:spPr>
            <a:xfrm>
              <a:off x="4264300" y="2010475"/>
              <a:ext cx="5075" cy="26750"/>
            </a:xfrm>
            <a:custGeom>
              <a:rect b="b" l="l" r="r" t="t"/>
              <a:pathLst>
                <a:path extrusionOk="0" h="1070" w="203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" name="Google Shape;858;p35"/>
            <p:cNvSpPr/>
            <p:nvPr/>
          </p:nvSpPr>
          <p:spPr>
            <a:xfrm>
              <a:off x="4270725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1" y="0"/>
                  </a:moveTo>
                  <a:lnTo>
                    <a:pt x="1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9" name="Google Shape;859;p35"/>
            <p:cNvSpPr/>
            <p:nvPr/>
          </p:nvSpPr>
          <p:spPr>
            <a:xfrm>
              <a:off x="4269350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1" y="1070"/>
                  </a:lnTo>
                  <a:lnTo>
                    <a:pt x="201" y="1014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0" name="Google Shape;860;p35"/>
            <p:cNvSpPr/>
            <p:nvPr/>
          </p:nvSpPr>
          <p:spPr>
            <a:xfrm>
              <a:off x="4275775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8"/>
                  </a:lnTo>
                  <a:lnTo>
                    <a:pt x="90" y="958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1" name="Google Shape;861;p35"/>
            <p:cNvSpPr/>
            <p:nvPr/>
          </p:nvSpPr>
          <p:spPr>
            <a:xfrm>
              <a:off x="4274375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" name="Google Shape;862;p35"/>
            <p:cNvSpPr/>
            <p:nvPr/>
          </p:nvSpPr>
          <p:spPr>
            <a:xfrm>
              <a:off x="4281675" y="2011875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8"/>
                  </a:lnTo>
                  <a:lnTo>
                    <a:pt x="83" y="958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3" name="Google Shape;863;p35"/>
            <p:cNvSpPr/>
            <p:nvPr/>
          </p:nvSpPr>
          <p:spPr>
            <a:xfrm>
              <a:off x="4280100" y="2010475"/>
              <a:ext cx="5225" cy="26750"/>
            </a:xfrm>
            <a:custGeom>
              <a:rect b="b" l="l" r="r" t="t"/>
              <a:pathLst>
                <a:path extrusionOk="0" h="1070" w="209">
                  <a:moveTo>
                    <a:pt x="1" y="0"/>
                  </a:moveTo>
                  <a:lnTo>
                    <a:pt x="1" y="1070"/>
                  </a:lnTo>
                  <a:lnTo>
                    <a:pt x="209" y="1070"/>
                  </a:lnTo>
                  <a:lnTo>
                    <a:pt x="209" y="1014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" name="Google Shape;864;p35"/>
            <p:cNvSpPr/>
            <p:nvPr/>
          </p:nvSpPr>
          <p:spPr>
            <a:xfrm>
              <a:off x="4286700" y="2011875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1" y="0"/>
                  </a:moveTo>
                  <a:lnTo>
                    <a:pt x="1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" name="Google Shape;865;p35"/>
            <p:cNvSpPr/>
            <p:nvPr/>
          </p:nvSpPr>
          <p:spPr>
            <a:xfrm>
              <a:off x="4285300" y="2010475"/>
              <a:ext cx="5075" cy="26750"/>
            </a:xfrm>
            <a:custGeom>
              <a:rect b="b" l="l" r="r" t="t"/>
              <a:pathLst>
                <a:path extrusionOk="0" h="1070" w="203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6" name="Google Shape;866;p35"/>
            <p:cNvSpPr/>
            <p:nvPr/>
          </p:nvSpPr>
          <p:spPr>
            <a:xfrm>
              <a:off x="4292425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1" y="0"/>
                  </a:moveTo>
                  <a:lnTo>
                    <a:pt x="1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7" name="Google Shape;867;p35"/>
            <p:cNvSpPr/>
            <p:nvPr/>
          </p:nvSpPr>
          <p:spPr>
            <a:xfrm>
              <a:off x="4291050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" name="Google Shape;868;p35"/>
            <p:cNvSpPr/>
            <p:nvPr/>
          </p:nvSpPr>
          <p:spPr>
            <a:xfrm>
              <a:off x="4297475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8"/>
                  </a:lnTo>
                  <a:lnTo>
                    <a:pt x="90" y="958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" name="Google Shape;869;p35"/>
            <p:cNvSpPr/>
            <p:nvPr/>
          </p:nvSpPr>
          <p:spPr>
            <a:xfrm>
              <a:off x="4296075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" name="Google Shape;870;p35"/>
            <p:cNvSpPr/>
            <p:nvPr/>
          </p:nvSpPr>
          <p:spPr>
            <a:xfrm>
              <a:off x="4303375" y="2011875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8"/>
                  </a:lnTo>
                  <a:lnTo>
                    <a:pt x="83" y="958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" name="Google Shape;871;p35"/>
            <p:cNvSpPr/>
            <p:nvPr/>
          </p:nvSpPr>
          <p:spPr>
            <a:xfrm>
              <a:off x="4301800" y="2010475"/>
              <a:ext cx="5225" cy="26750"/>
            </a:xfrm>
            <a:custGeom>
              <a:rect b="b" l="l" r="r" t="t"/>
              <a:pathLst>
                <a:path extrusionOk="0" h="1070" w="209">
                  <a:moveTo>
                    <a:pt x="1" y="0"/>
                  </a:moveTo>
                  <a:lnTo>
                    <a:pt x="1" y="1070"/>
                  </a:lnTo>
                  <a:lnTo>
                    <a:pt x="209" y="1070"/>
                  </a:lnTo>
                  <a:lnTo>
                    <a:pt x="209" y="1014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" name="Google Shape;872;p35"/>
            <p:cNvSpPr/>
            <p:nvPr/>
          </p:nvSpPr>
          <p:spPr>
            <a:xfrm>
              <a:off x="4308400" y="2011875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1" y="0"/>
                  </a:moveTo>
                  <a:lnTo>
                    <a:pt x="1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" name="Google Shape;873;p35"/>
            <p:cNvSpPr/>
            <p:nvPr/>
          </p:nvSpPr>
          <p:spPr>
            <a:xfrm>
              <a:off x="4307000" y="2010475"/>
              <a:ext cx="5075" cy="26750"/>
            </a:xfrm>
            <a:custGeom>
              <a:rect b="b" l="l" r="r" t="t"/>
              <a:pathLst>
                <a:path extrusionOk="0" h="1070" w="203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" name="Google Shape;874;p35"/>
            <p:cNvSpPr/>
            <p:nvPr/>
          </p:nvSpPr>
          <p:spPr>
            <a:xfrm>
              <a:off x="4314125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1" y="0"/>
                  </a:moveTo>
                  <a:lnTo>
                    <a:pt x="1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" name="Google Shape;875;p35"/>
            <p:cNvSpPr/>
            <p:nvPr/>
          </p:nvSpPr>
          <p:spPr>
            <a:xfrm>
              <a:off x="4312750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" name="Google Shape;876;p35"/>
            <p:cNvSpPr/>
            <p:nvPr/>
          </p:nvSpPr>
          <p:spPr>
            <a:xfrm>
              <a:off x="4319175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8"/>
                  </a:lnTo>
                  <a:lnTo>
                    <a:pt x="90" y="958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" name="Google Shape;877;p35"/>
            <p:cNvSpPr/>
            <p:nvPr/>
          </p:nvSpPr>
          <p:spPr>
            <a:xfrm>
              <a:off x="4317775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" name="Google Shape;878;p35"/>
            <p:cNvSpPr/>
            <p:nvPr/>
          </p:nvSpPr>
          <p:spPr>
            <a:xfrm>
              <a:off x="4325075" y="2011875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" name="Google Shape;879;p35"/>
            <p:cNvSpPr/>
            <p:nvPr/>
          </p:nvSpPr>
          <p:spPr>
            <a:xfrm>
              <a:off x="4323500" y="2010475"/>
              <a:ext cx="5225" cy="26750"/>
            </a:xfrm>
            <a:custGeom>
              <a:rect b="b" l="l" r="r" t="t"/>
              <a:pathLst>
                <a:path extrusionOk="0" h="1070" w="209">
                  <a:moveTo>
                    <a:pt x="1" y="0"/>
                  </a:moveTo>
                  <a:lnTo>
                    <a:pt x="1" y="1070"/>
                  </a:lnTo>
                  <a:lnTo>
                    <a:pt x="209" y="1070"/>
                  </a:lnTo>
                  <a:lnTo>
                    <a:pt x="209" y="1014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" name="Google Shape;880;p35"/>
            <p:cNvSpPr/>
            <p:nvPr/>
          </p:nvSpPr>
          <p:spPr>
            <a:xfrm>
              <a:off x="4238950" y="2006825"/>
              <a:ext cx="76775" cy="11650"/>
            </a:xfrm>
            <a:custGeom>
              <a:rect b="b" l="l" r="r" t="t"/>
              <a:pathLst>
                <a:path extrusionOk="0" h="466" w="3071">
                  <a:moveTo>
                    <a:pt x="1536" y="1"/>
                  </a:moveTo>
                  <a:cubicBezTo>
                    <a:pt x="695" y="1"/>
                    <a:pt x="1" y="119"/>
                    <a:pt x="1" y="237"/>
                  </a:cubicBezTo>
                  <a:cubicBezTo>
                    <a:pt x="1" y="376"/>
                    <a:pt x="695" y="466"/>
                    <a:pt x="1536" y="466"/>
                  </a:cubicBezTo>
                  <a:cubicBezTo>
                    <a:pt x="2376" y="466"/>
                    <a:pt x="3070" y="376"/>
                    <a:pt x="3070" y="237"/>
                  </a:cubicBezTo>
                  <a:cubicBezTo>
                    <a:pt x="3070" y="119"/>
                    <a:pt x="2376" y="1"/>
                    <a:pt x="1536" y="1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" name="Google Shape;881;p35"/>
            <p:cNvSpPr/>
            <p:nvPr/>
          </p:nvSpPr>
          <p:spPr>
            <a:xfrm>
              <a:off x="4225250" y="1993125"/>
              <a:ext cx="104175" cy="21025"/>
            </a:xfrm>
            <a:custGeom>
              <a:rect b="b" l="l" r="r" t="t"/>
              <a:pathLst>
                <a:path extrusionOk="0" h="841" w="4167">
                  <a:moveTo>
                    <a:pt x="0" y="0"/>
                  </a:moveTo>
                  <a:lnTo>
                    <a:pt x="0" y="493"/>
                  </a:lnTo>
                  <a:cubicBezTo>
                    <a:pt x="0" y="667"/>
                    <a:pt x="924" y="840"/>
                    <a:pt x="2084" y="840"/>
                  </a:cubicBezTo>
                  <a:cubicBezTo>
                    <a:pt x="3236" y="840"/>
                    <a:pt x="4167" y="667"/>
                    <a:pt x="4167" y="493"/>
                  </a:cubicBezTo>
                  <a:lnTo>
                    <a:pt x="4167" y="0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" name="Google Shape;882;p35"/>
            <p:cNvSpPr/>
            <p:nvPr/>
          </p:nvSpPr>
          <p:spPr>
            <a:xfrm>
              <a:off x="4225250" y="1993125"/>
              <a:ext cx="104175" cy="10075"/>
            </a:xfrm>
            <a:custGeom>
              <a:rect b="b" l="l" r="r" t="t"/>
              <a:pathLst>
                <a:path extrusionOk="0" h="403" w="4167">
                  <a:moveTo>
                    <a:pt x="0" y="0"/>
                  </a:moveTo>
                  <a:lnTo>
                    <a:pt x="0" y="118"/>
                  </a:lnTo>
                  <a:cubicBezTo>
                    <a:pt x="174" y="292"/>
                    <a:pt x="1042" y="403"/>
                    <a:pt x="2084" y="403"/>
                  </a:cubicBezTo>
                  <a:cubicBezTo>
                    <a:pt x="3125" y="403"/>
                    <a:pt x="3993" y="292"/>
                    <a:pt x="4167" y="118"/>
                  </a:cubicBezTo>
                  <a:lnTo>
                    <a:pt x="41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" name="Google Shape;883;p35"/>
            <p:cNvSpPr/>
            <p:nvPr/>
          </p:nvSpPr>
          <p:spPr>
            <a:xfrm>
              <a:off x="4225250" y="1985125"/>
              <a:ext cx="104175" cy="16700"/>
            </a:xfrm>
            <a:custGeom>
              <a:rect b="b" l="l" r="r" t="t"/>
              <a:pathLst>
                <a:path extrusionOk="0" h="668" w="4167">
                  <a:moveTo>
                    <a:pt x="2084" y="1"/>
                  </a:moveTo>
                  <a:cubicBezTo>
                    <a:pt x="924" y="1"/>
                    <a:pt x="0" y="146"/>
                    <a:pt x="0" y="320"/>
                  </a:cubicBezTo>
                  <a:cubicBezTo>
                    <a:pt x="0" y="521"/>
                    <a:pt x="924" y="667"/>
                    <a:pt x="2084" y="667"/>
                  </a:cubicBezTo>
                  <a:cubicBezTo>
                    <a:pt x="3236" y="667"/>
                    <a:pt x="4167" y="521"/>
                    <a:pt x="4167" y="320"/>
                  </a:cubicBezTo>
                  <a:cubicBezTo>
                    <a:pt x="4167" y="146"/>
                    <a:pt x="3236" y="1"/>
                    <a:pt x="2084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" name="Google Shape;884;p35"/>
            <p:cNvSpPr/>
            <p:nvPr/>
          </p:nvSpPr>
          <p:spPr>
            <a:xfrm>
              <a:off x="4223675" y="1983750"/>
              <a:ext cx="107150" cy="19450"/>
            </a:xfrm>
            <a:custGeom>
              <a:rect b="b" l="l" r="r" t="t"/>
              <a:pathLst>
                <a:path extrusionOk="0" h="778" w="4286">
                  <a:moveTo>
                    <a:pt x="2147" y="118"/>
                  </a:moveTo>
                  <a:cubicBezTo>
                    <a:pt x="2723" y="118"/>
                    <a:pt x="3244" y="146"/>
                    <a:pt x="3619" y="201"/>
                  </a:cubicBezTo>
                  <a:cubicBezTo>
                    <a:pt x="3792" y="229"/>
                    <a:pt x="3938" y="257"/>
                    <a:pt x="4056" y="292"/>
                  </a:cubicBezTo>
                  <a:cubicBezTo>
                    <a:pt x="4084" y="320"/>
                    <a:pt x="4140" y="347"/>
                    <a:pt x="4140" y="347"/>
                  </a:cubicBezTo>
                  <a:lnTo>
                    <a:pt x="4167" y="375"/>
                  </a:lnTo>
                  <a:cubicBezTo>
                    <a:pt x="4167" y="375"/>
                    <a:pt x="4167" y="403"/>
                    <a:pt x="4140" y="403"/>
                  </a:cubicBezTo>
                  <a:cubicBezTo>
                    <a:pt x="4084" y="431"/>
                    <a:pt x="3994" y="493"/>
                    <a:pt x="3883" y="521"/>
                  </a:cubicBezTo>
                  <a:cubicBezTo>
                    <a:pt x="3508" y="604"/>
                    <a:pt x="2869" y="667"/>
                    <a:pt x="2147" y="667"/>
                  </a:cubicBezTo>
                  <a:cubicBezTo>
                    <a:pt x="1563" y="667"/>
                    <a:pt x="1042" y="604"/>
                    <a:pt x="667" y="549"/>
                  </a:cubicBezTo>
                  <a:cubicBezTo>
                    <a:pt x="494" y="521"/>
                    <a:pt x="320" y="493"/>
                    <a:pt x="237" y="465"/>
                  </a:cubicBezTo>
                  <a:cubicBezTo>
                    <a:pt x="174" y="431"/>
                    <a:pt x="147" y="403"/>
                    <a:pt x="119" y="403"/>
                  </a:cubicBezTo>
                  <a:lnTo>
                    <a:pt x="119" y="375"/>
                  </a:lnTo>
                  <a:lnTo>
                    <a:pt x="147" y="347"/>
                  </a:lnTo>
                  <a:cubicBezTo>
                    <a:pt x="209" y="320"/>
                    <a:pt x="292" y="292"/>
                    <a:pt x="411" y="257"/>
                  </a:cubicBezTo>
                  <a:cubicBezTo>
                    <a:pt x="758" y="174"/>
                    <a:pt x="1424" y="118"/>
                    <a:pt x="2147" y="118"/>
                  </a:cubicBezTo>
                  <a:close/>
                  <a:moveTo>
                    <a:pt x="2147" y="0"/>
                  </a:moveTo>
                  <a:cubicBezTo>
                    <a:pt x="1563" y="0"/>
                    <a:pt x="1042" y="28"/>
                    <a:pt x="667" y="83"/>
                  </a:cubicBezTo>
                  <a:cubicBezTo>
                    <a:pt x="466" y="118"/>
                    <a:pt x="320" y="146"/>
                    <a:pt x="209" y="201"/>
                  </a:cubicBezTo>
                  <a:cubicBezTo>
                    <a:pt x="147" y="229"/>
                    <a:pt x="91" y="229"/>
                    <a:pt x="63" y="257"/>
                  </a:cubicBezTo>
                  <a:lnTo>
                    <a:pt x="1" y="320"/>
                  </a:lnTo>
                  <a:lnTo>
                    <a:pt x="1" y="375"/>
                  </a:lnTo>
                  <a:lnTo>
                    <a:pt x="1" y="431"/>
                  </a:lnTo>
                  <a:cubicBezTo>
                    <a:pt x="36" y="493"/>
                    <a:pt x="63" y="493"/>
                    <a:pt x="119" y="521"/>
                  </a:cubicBezTo>
                  <a:cubicBezTo>
                    <a:pt x="174" y="576"/>
                    <a:pt x="292" y="604"/>
                    <a:pt x="411" y="639"/>
                  </a:cubicBezTo>
                  <a:cubicBezTo>
                    <a:pt x="785" y="722"/>
                    <a:pt x="1424" y="778"/>
                    <a:pt x="2147" y="778"/>
                  </a:cubicBezTo>
                  <a:cubicBezTo>
                    <a:pt x="2723" y="778"/>
                    <a:pt x="3244" y="722"/>
                    <a:pt x="3619" y="667"/>
                  </a:cubicBezTo>
                  <a:cubicBezTo>
                    <a:pt x="3820" y="639"/>
                    <a:pt x="3966" y="604"/>
                    <a:pt x="4084" y="576"/>
                  </a:cubicBezTo>
                  <a:cubicBezTo>
                    <a:pt x="4140" y="549"/>
                    <a:pt x="4202" y="521"/>
                    <a:pt x="4230" y="493"/>
                  </a:cubicBezTo>
                  <a:cubicBezTo>
                    <a:pt x="4258" y="493"/>
                    <a:pt x="4258" y="465"/>
                    <a:pt x="4258" y="431"/>
                  </a:cubicBezTo>
                  <a:cubicBezTo>
                    <a:pt x="4285" y="431"/>
                    <a:pt x="4285" y="403"/>
                    <a:pt x="4285" y="375"/>
                  </a:cubicBezTo>
                  <a:cubicBezTo>
                    <a:pt x="4285" y="347"/>
                    <a:pt x="4285" y="347"/>
                    <a:pt x="4258" y="320"/>
                  </a:cubicBezTo>
                  <a:cubicBezTo>
                    <a:pt x="4258" y="292"/>
                    <a:pt x="4230" y="257"/>
                    <a:pt x="4167" y="229"/>
                  </a:cubicBezTo>
                  <a:cubicBezTo>
                    <a:pt x="4112" y="201"/>
                    <a:pt x="3994" y="174"/>
                    <a:pt x="3883" y="146"/>
                  </a:cubicBezTo>
                  <a:cubicBezTo>
                    <a:pt x="3473" y="56"/>
                    <a:pt x="2869" y="0"/>
                    <a:pt x="2147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" name="Google Shape;885;p35"/>
            <p:cNvSpPr/>
            <p:nvPr/>
          </p:nvSpPr>
          <p:spPr>
            <a:xfrm>
              <a:off x="4227325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1" y="0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" name="Google Shape;886;p35"/>
            <p:cNvSpPr/>
            <p:nvPr/>
          </p:nvSpPr>
          <p:spPr>
            <a:xfrm>
              <a:off x="4225950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1" y="1070"/>
                  </a:lnTo>
                  <a:lnTo>
                    <a:pt x="201" y="1008"/>
                  </a:lnTo>
                  <a:lnTo>
                    <a:pt x="20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" name="Google Shape;887;p35"/>
            <p:cNvSpPr/>
            <p:nvPr/>
          </p:nvSpPr>
          <p:spPr>
            <a:xfrm>
              <a:off x="4233225" y="1992425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" name="Google Shape;888;p35"/>
            <p:cNvSpPr/>
            <p:nvPr/>
          </p:nvSpPr>
          <p:spPr>
            <a:xfrm>
              <a:off x="4231675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" name="Google Shape;889;p35"/>
            <p:cNvSpPr/>
            <p:nvPr/>
          </p:nvSpPr>
          <p:spPr>
            <a:xfrm>
              <a:off x="4238275" y="199242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2"/>
                  </a:lnTo>
                  <a:lnTo>
                    <a:pt x="83" y="952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" name="Google Shape;890;p35"/>
            <p:cNvSpPr/>
            <p:nvPr/>
          </p:nvSpPr>
          <p:spPr>
            <a:xfrm>
              <a:off x="4236700" y="1991025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1" y="1"/>
                  </a:moveTo>
                  <a:lnTo>
                    <a:pt x="1" y="1070"/>
                  </a:lnTo>
                  <a:lnTo>
                    <a:pt x="209" y="1070"/>
                  </a:lnTo>
                  <a:lnTo>
                    <a:pt x="209" y="1008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" name="Google Shape;891;p35"/>
            <p:cNvSpPr/>
            <p:nvPr/>
          </p:nvSpPr>
          <p:spPr>
            <a:xfrm>
              <a:off x="4244000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" name="Google Shape;892;p35"/>
            <p:cNvSpPr/>
            <p:nvPr/>
          </p:nvSpPr>
          <p:spPr>
            <a:xfrm>
              <a:off x="4242600" y="199102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" name="Google Shape;893;p35"/>
            <p:cNvSpPr/>
            <p:nvPr/>
          </p:nvSpPr>
          <p:spPr>
            <a:xfrm>
              <a:off x="4249025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1" y="0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" name="Google Shape;894;p35"/>
            <p:cNvSpPr/>
            <p:nvPr/>
          </p:nvSpPr>
          <p:spPr>
            <a:xfrm>
              <a:off x="4247650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1" y="1070"/>
                  </a:lnTo>
                  <a:lnTo>
                    <a:pt x="201" y="1008"/>
                  </a:lnTo>
                  <a:lnTo>
                    <a:pt x="20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" name="Google Shape;895;p35"/>
            <p:cNvSpPr/>
            <p:nvPr/>
          </p:nvSpPr>
          <p:spPr>
            <a:xfrm>
              <a:off x="4254925" y="1992425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" name="Google Shape;896;p35"/>
            <p:cNvSpPr/>
            <p:nvPr/>
          </p:nvSpPr>
          <p:spPr>
            <a:xfrm>
              <a:off x="4253375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" name="Google Shape;897;p35"/>
            <p:cNvSpPr/>
            <p:nvPr/>
          </p:nvSpPr>
          <p:spPr>
            <a:xfrm>
              <a:off x="4259975" y="199242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2"/>
                  </a:lnTo>
                  <a:lnTo>
                    <a:pt x="83" y="952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" name="Google Shape;898;p35"/>
            <p:cNvSpPr/>
            <p:nvPr/>
          </p:nvSpPr>
          <p:spPr>
            <a:xfrm>
              <a:off x="4258400" y="1991025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1" y="1"/>
                  </a:moveTo>
                  <a:lnTo>
                    <a:pt x="1" y="1070"/>
                  </a:lnTo>
                  <a:lnTo>
                    <a:pt x="209" y="1070"/>
                  </a:lnTo>
                  <a:lnTo>
                    <a:pt x="209" y="1008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" name="Google Shape;899;p35"/>
            <p:cNvSpPr/>
            <p:nvPr/>
          </p:nvSpPr>
          <p:spPr>
            <a:xfrm>
              <a:off x="4265700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" name="Google Shape;900;p35"/>
            <p:cNvSpPr/>
            <p:nvPr/>
          </p:nvSpPr>
          <p:spPr>
            <a:xfrm>
              <a:off x="4264300" y="199102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" name="Google Shape;901;p35"/>
            <p:cNvSpPr/>
            <p:nvPr/>
          </p:nvSpPr>
          <p:spPr>
            <a:xfrm>
              <a:off x="4270725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1" y="0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" name="Google Shape;902;p35"/>
            <p:cNvSpPr/>
            <p:nvPr/>
          </p:nvSpPr>
          <p:spPr>
            <a:xfrm>
              <a:off x="4269350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1" y="1070"/>
                  </a:lnTo>
                  <a:lnTo>
                    <a:pt x="201" y="1008"/>
                  </a:lnTo>
                  <a:lnTo>
                    <a:pt x="20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" name="Google Shape;903;p35"/>
            <p:cNvSpPr/>
            <p:nvPr/>
          </p:nvSpPr>
          <p:spPr>
            <a:xfrm>
              <a:off x="4275775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2"/>
                  </a:lnTo>
                  <a:lnTo>
                    <a:pt x="90" y="952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" name="Google Shape;904;p35"/>
            <p:cNvSpPr/>
            <p:nvPr/>
          </p:nvSpPr>
          <p:spPr>
            <a:xfrm>
              <a:off x="4274375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5" name="Google Shape;905;p35"/>
            <p:cNvSpPr/>
            <p:nvPr/>
          </p:nvSpPr>
          <p:spPr>
            <a:xfrm>
              <a:off x="4281675" y="199242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2"/>
                  </a:lnTo>
                  <a:lnTo>
                    <a:pt x="83" y="952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" name="Google Shape;906;p35"/>
            <p:cNvSpPr/>
            <p:nvPr/>
          </p:nvSpPr>
          <p:spPr>
            <a:xfrm>
              <a:off x="4280100" y="1991025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1" y="1"/>
                  </a:moveTo>
                  <a:lnTo>
                    <a:pt x="1" y="1070"/>
                  </a:lnTo>
                  <a:lnTo>
                    <a:pt x="209" y="1070"/>
                  </a:lnTo>
                  <a:lnTo>
                    <a:pt x="209" y="1008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7" name="Google Shape;907;p35"/>
            <p:cNvSpPr/>
            <p:nvPr/>
          </p:nvSpPr>
          <p:spPr>
            <a:xfrm>
              <a:off x="4286700" y="199242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1" y="0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" name="Google Shape;908;p35"/>
            <p:cNvSpPr/>
            <p:nvPr/>
          </p:nvSpPr>
          <p:spPr>
            <a:xfrm>
              <a:off x="4285300" y="199102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" name="Google Shape;909;p35"/>
            <p:cNvSpPr/>
            <p:nvPr/>
          </p:nvSpPr>
          <p:spPr>
            <a:xfrm>
              <a:off x="4292425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1" y="0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" name="Google Shape;910;p35"/>
            <p:cNvSpPr/>
            <p:nvPr/>
          </p:nvSpPr>
          <p:spPr>
            <a:xfrm>
              <a:off x="4291050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" name="Google Shape;911;p35"/>
            <p:cNvSpPr/>
            <p:nvPr/>
          </p:nvSpPr>
          <p:spPr>
            <a:xfrm>
              <a:off x="4297475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2"/>
                  </a:lnTo>
                  <a:lnTo>
                    <a:pt x="90" y="952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" name="Google Shape;912;p35"/>
            <p:cNvSpPr/>
            <p:nvPr/>
          </p:nvSpPr>
          <p:spPr>
            <a:xfrm>
              <a:off x="4296075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" name="Google Shape;913;p35"/>
            <p:cNvSpPr/>
            <p:nvPr/>
          </p:nvSpPr>
          <p:spPr>
            <a:xfrm>
              <a:off x="4303375" y="199242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2"/>
                  </a:lnTo>
                  <a:lnTo>
                    <a:pt x="83" y="952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" name="Google Shape;914;p35"/>
            <p:cNvSpPr/>
            <p:nvPr/>
          </p:nvSpPr>
          <p:spPr>
            <a:xfrm>
              <a:off x="4301800" y="1991025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1" y="1"/>
                  </a:moveTo>
                  <a:lnTo>
                    <a:pt x="1" y="1070"/>
                  </a:lnTo>
                  <a:lnTo>
                    <a:pt x="209" y="1070"/>
                  </a:lnTo>
                  <a:lnTo>
                    <a:pt x="209" y="1008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" name="Google Shape;915;p35"/>
            <p:cNvSpPr/>
            <p:nvPr/>
          </p:nvSpPr>
          <p:spPr>
            <a:xfrm>
              <a:off x="4308400" y="199242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1" y="0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" name="Google Shape;916;p35"/>
            <p:cNvSpPr/>
            <p:nvPr/>
          </p:nvSpPr>
          <p:spPr>
            <a:xfrm>
              <a:off x="4307000" y="199102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" name="Google Shape;917;p35"/>
            <p:cNvSpPr/>
            <p:nvPr/>
          </p:nvSpPr>
          <p:spPr>
            <a:xfrm>
              <a:off x="4314125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1" y="0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p35"/>
            <p:cNvSpPr/>
            <p:nvPr/>
          </p:nvSpPr>
          <p:spPr>
            <a:xfrm>
              <a:off x="4312750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" name="Google Shape;919;p35"/>
            <p:cNvSpPr/>
            <p:nvPr/>
          </p:nvSpPr>
          <p:spPr>
            <a:xfrm>
              <a:off x="4319175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2"/>
                  </a:lnTo>
                  <a:lnTo>
                    <a:pt x="90" y="952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" name="Google Shape;920;p35"/>
            <p:cNvSpPr/>
            <p:nvPr/>
          </p:nvSpPr>
          <p:spPr>
            <a:xfrm>
              <a:off x="4317775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" name="Google Shape;921;p35"/>
            <p:cNvSpPr/>
            <p:nvPr/>
          </p:nvSpPr>
          <p:spPr>
            <a:xfrm>
              <a:off x="4325075" y="199242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" name="Google Shape;922;p35"/>
            <p:cNvSpPr/>
            <p:nvPr/>
          </p:nvSpPr>
          <p:spPr>
            <a:xfrm>
              <a:off x="4323500" y="1991025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1" y="1"/>
                  </a:moveTo>
                  <a:lnTo>
                    <a:pt x="1" y="1070"/>
                  </a:lnTo>
                  <a:lnTo>
                    <a:pt x="209" y="1070"/>
                  </a:lnTo>
                  <a:lnTo>
                    <a:pt x="209" y="1008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3" name="Google Shape;923;p35"/>
            <p:cNvSpPr/>
            <p:nvPr/>
          </p:nvSpPr>
          <p:spPr>
            <a:xfrm>
              <a:off x="4238950" y="1987375"/>
              <a:ext cx="76775" cy="11500"/>
            </a:xfrm>
            <a:custGeom>
              <a:rect b="b" l="l" r="r" t="t"/>
              <a:pathLst>
                <a:path extrusionOk="0" h="460" w="3071">
                  <a:moveTo>
                    <a:pt x="1536" y="1"/>
                  </a:moveTo>
                  <a:cubicBezTo>
                    <a:pt x="695" y="1"/>
                    <a:pt x="1" y="112"/>
                    <a:pt x="1" y="230"/>
                  </a:cubicBezTo>
                  <a:cubicBezTo>
                    <a:pt x="1" y="376"/>
                    <a:pt x="695" y="459"/>
                    <a:pt x="1536" y="459"/>
                  </a:cubicBezTo>
                  <a:cubicBezTo>
                    <a:pt x="2376" y="459"/>
                    <a:pt x="3070" y="376"/>
                    <a:pt x="3070" y="230"/>
                  </a:cubicBezTo>
                  <a:cubicBezTo>
                    <a:pt x="3070" y="112"/>
                    <a:pt x="2376" y="1"/>
                    <a:pt x="1536" y="1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" name="Google Shape;924;p35"/>
            <p:cNvSpPr/>
            <p:nvPr/>
          </p:nvSpPr>
          <p:spPr>
            <a:xfrm>
              <a:off x="4225250" y="1973675"/>
              <a:ext cx="104175" cy="20150"/>
            </a:xfrm>
            <a:custGeom>
              <a:rect b="b" l="l" r="r" t="t"/>
              <a:pathLst>
                <a:path extrusionOk="0" h="806" w="4167">
                  <a:moveTo>
                    <a:pt x="0" y="0"/>
                  </a:moveTo>
                  <a:lnTo>
                    <a:pt x="0" y="486"/>
                  </a:lnTo>
                  <a:cubicBezTo>
                    <a:pt x="0" y="660"/>
                    <a:pt x="924" y="806"/>
                    <a:pt x="2084" y="806"/>
                  </a:cubicBezTo>
                  <a:cubicBezTo>
                    <a:pt x="3236" y="806"/>
                    <a:pt x="4167" y="660"/>
                    <a:pt x="4167" y="486"/>
                  </a:cubicBezTo>
                  <a:lnTo>
                    <a:pt x="4167" y="0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" name="Google Shape;925;p35"/>
            <p:cNvSpPr/>
            <p:nvPr/>
          </p:nvSpPr>
          <p:spPr>
            <a:xfrm>
              <a:off x="4225250" y="1973675"/>
              <a:ext cx="104175" cy="10100"/>
            </a:xfrm>
            <a:custGeom>
              <a:rect b="b" l="l" r="r" t="t"/>
              <a:pathLst>
                <a:path extrusionOk="0" h="404" w="4167">
                  <a:moveTo>
                    <a:pt x="0" y="0"/>
                  </a:moveTo>
                  <a:lnTo>
                    <a:pt x="0" y="84"/>
                  </a:lnTo>
                  <a:cubicBezTo>
                    <a:pt x="174" y="285"/>
                    <a:pt x="1042" y="403"/>
                    <a:pt x="2084" y="403"/>
                  </a:cubicBezTo>
                  <a:cubicBezTo>
                    <a:pt x="3125" y="403"/>
                    <a:pt x="3993" y="285"/>
                    <a:pt x="4167" y="84"/>
                  </a:cubicBezTo>
                  <a:lnTo>
                    <a:pt x="41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" name="Google Shape;926;p35"/>
            <p:cNvSpPr/>
            <p:nvPr/>
          </p:nvSpPr>
          <p:spPr>
            <a:xfrm>
              <a:off x="4225250" y="1965000"/>
              <a:ext cx="104175" cy="17375"/>
            </a:xfrm>
            <a:custGeom>
              <a:rect b="b" l="l" r="r" t="t"/>
              <a:pathLst>
                <a:path extrusionOk="0" h="695" w="4167">
                  <a:moveTo>
                    <a:pt x="2084" y="0"/>
                  </a:moveTo>
                  <a:cubicBezTo>
                    <a:pt x="924" y="0"/>
                    <a:pt x="0" y="174"/>
                    <a:pt x="0" y="347"/>
                  </a:cubicBezTo>
                  <a:cubicBezTo>
                    <a:pt x="0" y="521"/>
                    <a:pt x="924" y="695"/>
                    <a:pt x="2084" y="695"/>
                  </a:cubicBezTo>
                  <a:cubicBezTo>
                    <a:pt x="3236" y="695"/>
                    <a:pt x="4167" y="521"/>
                    <a:pt x="4167" y="347"/>
                  </a:cubicBezTo>
                  <a:cubicBezTo>
                    <a:pt x="4167" y="174"/>
                    <a:pt x="3236" y="0"/>
                    <a:pt x="2084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" name="Google Shape;927;p35"/>
            <p:cNvSpPr/>
            <p:nvPr/>
          </p:nvSpPr>
          <p:spPr>
            <a:xfrm>
              <a:off x="4223675" y="1963425"/>
              <a:ext cx="107150" cy="20350"/>
            </a:xfrm>
            <a:custGeom>
              <a:rect b="b" l="l" r="r" t="t"/>
              <a:pathLst>
                <a:path extrusionOk="0" h="814" w="4286">
                  <a:moveTo>
                    <a:pt x="2147" y="119"/>
                  </a:moveTo>
                  <a:cubicBezTo>
                    <a:pt x="2723" y="119"/>
                    <a:pt x="3244" y="174"/>
                    <a:pt x="3619" y="237"/>
                  </a:cubicBezTo>
                  <a:cubicBezTo>
                    <a:pt x="3792" y="264"/>
                    <a:pt x="3938" y="292"/>
                    <a:pt x="4056" y="320"/>
                  </a:cubicBezTo>
                  <a:cubicBezTo>
                    <a:pt x="4084" y="348"/>
                    <a:pt x="4140" y="376"/>
                    <a:pt x="4140" y="376"/>
                  </a:cubicBezTo>
                  <a:lnTo>
                    <a:pt x="4167" y="410"/>
                  </a:lnTo>
                  <a:lnTo>
                    <a:pt x="4140" y="438"/>
                  </a:lnTo>
                  <a:cubicBezTo>
                    <a:pt x="4084" y="466"/>
                    <a:pt x="3994" y="494"/>
                    <a:pt x="3883" y="521"/>
                  </a:cubicBezTo>
                  <a:cubicBezTo>
                    <a:pt x="3508" y="612"/>
                    <a:pt x="2869" y="695"/>
                    <a:pt x="2147" y="695"/>
                  </a:cubicBezTo>
                  <a:cubicBezTo>
                    <a:pt x="1563" y="695"/>
                    <a:pt x="1042" y="639"/>
                    <a:pt x="667" y="584"/>
                  </a:cubicBezTo>
                  <a:cubicBezTo>
                    <a:pt x="494" y="549"/>
                    <a:pt x="320" y="521"/>
                    <a:pt x="237" y="494"/>
                  </a:cubicBezTo>
                  <a:cubicBezTo>
                    <a:pt x="174" y="466"/>
                    <a:pt x="147" y="438"/>
                    <a:pt x="119" y="438"/>
                  </a:cubicBezTo>
                  <a:lnTo>
                    <a:pt x="119" y="410"/>
                  </a:lnTo>
                  <a:cubicBezTo>
                    <a:pt x="119" y="410"/>
                    <a:pt x="119" y="376"/>
                    <a:pt x="147" y="376"/>
                  </a:cubicBezTo>
                  <a:cubicBezTo>
                    <a:pt x="209" y="348"/>
                    <a:pt x="292" y="320"/>
                    <a:pt x="411" y="292"/>
                  </a:cubicBezTo>
                  <a:cubicBezTo>
                    <a:pt x="758" y="174"/>
                    <a:pt x="1424" y="119"/>
                    <a:pt x="2147" y="119"/>
                  </a:cubicBezTo>
                  <a:close/>
                  <a:moveTo>
                    <a:pt x="2147" y="1"/>
                  </a:moveTo>
                  <a:cubicBezTo>
                    <a:pt x="1563" y="1"/>
                    <a:pt x="1042" y="63"/>
                    <a:pt x="667" y="119"/>
                  </a:cubicBezTo>
                  <a:cubicBezTo>
                    <a:pt x="466" y="146"/>
                    <a:pt x="320" y="174"/>
                    <a:pt x="209" y="237"/>
                  </a:cubicBezTo>
                  <a:cubicBezTo>
                    <a:pt x="147" y="237"/>
                    <a:pt x="91" y="264"/>
                    <a:pt x="63" y="292"/>
                  </a:cubicBezTo>
                  <a:cubicBezTo>
                    <a:pt x="36" y="292"/>
                    <a:pt x="36" y="320"/>
                    <a:pt x="1" y="348"/>
                  </a:cubicBezTo>
                  <a:lnTo>
                    <a:pt x="1" y="410"/>
                  </a:lnTo>
                  <a:lnTo>
                    <a:pt x="1" y="466"/>
                  </a:lnTo>
                  <a:cubicBezTo>
                    <a:pt x="36" y="494"/>
                    <a:pt x="63" y="521"/>
                    <a:pt x="119" y="549"/>
                  </a:cubicBezTo>
                  <a:cubicBezTo>
                    <a:pt x="174" y="584"/>
                    <a:pt x="292" y="612"/>
                    <a:pt x="411" y="639"/>
                  </a:cubicBezTo>
                  <a:cubicBezTo>
                    <a:pt x="785" y="758"/>
                    <a:pt x="1424" y="813"/>
                    <a:pt x="2147" y="813"/>
                  </a:cubicBezTo>
                  <a:cubicBezTo>
                    <a:pt x="2723" y="813"/>
                    <a:pt x="3244" y="758"/>
                    <a:pt x="3619" y="695"/>
                  </a:cubicBezTo>
                  <a:cubicBezTo>
                    <a:pt x="3820" y="667"/>
                    <a:pt x="3966" y="639"/>
                    <a:pt x="4084" y="584"/>
                  </a:cubicBezTo>
                  <a:cubicBezTo>
                    <a:pt x="4140" y="584"/>
                    <a:pt x="4202" y="549"/>
                    <a:pt x="4230" y="521"/>
                  </a:cubicBezTo>
                  <a:cubicBezTo>
                    <a:pt x="4258" y="494"/>
                    <a:pt x="4258" y="494"/>
                    <a:pt x="4258" y="466"/>
                  </a:cubicBezTo>
                  <a:cubicBezTo>
                    <a:pt x="4285" y="466"/>
                    <a:pt x="4285" y="438"/>
                    <a:pt x="4285" y="410"/>
                  </a:cubicBezTo>
                  <a:cubicBezTo>
                    <a:pt x="4285" y="376"/>
                    <a:pt x="4285" y="348"/>
                    <a:pt x="4258" y="348"/>
                  </a:cubicBezTo>
                  <a:cubicBezTo>
                    <a:pt x="4258" y="292"/>
                    <a:pt x="4230" y="292"/>
                    <a:pt x="4167" y="264"/>
                  </a:cubicBezTo>
                  <a:cubicBezTo>
                    <a:pt x="4112" y="202"/>
                    <a:pt x="3994" y="174"/>
                    <a:pt x="3883" y="146"/>
                  </a:cubicBezTo>
                  <a:cubicBezTo>
                    <a:pt x="3473" y="63"/>
                    <a:pt x="2869" y="1"/>
                    <a:pt x="2147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" name="Google Shape;928;p35"/>
            <p:cNvSpPr/>
            <p:nvPr/>
          </p:nvSpPr>
          <p:spPr>
            <a:xfrm>
              <a:off x="4227325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1" y="1"/>
                  </a:moveTo>
                  <a:lnTo>
                    <a:pt x="1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" name="Google Shape;929;p35"/>
            <p:cNvSpPr/>
            <p:nvPr/>
          </p:nvSpPr>
          <p:spPr>
            <a:xfrm>
              <a:off x="4225950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1" y="1042"/>
                  </a:lnTo>
                  <a:lnTo>
                    <a:pt x="201" y="986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" name="Google Shape;930;p35"/>
            <p:cNvSpPr/>
            <p:nvPr/>
          </p:nvSpPr>
          <p:spPr>
            <a:xfrm>
              <a:off x="4233225" y="1972800"/>
              <a:ext cx="2125" cy="23300"/>
            </a:xfrm>
            <a:custGeom>
              <a:rect b="b" l="l" r="r" t="t"/>
              <a:pathLst>
                <a:path extrusionOk="0" h="932" w="85">
                  <a:moveTo>
                    <a:pt x="1" y="1"/>
                  </a:moveTo>
                  <a:lnTo>
                    <a:pt x="1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" name="Google Shape;931;p35"/>
            <p:cNvSpPr/>
            <p:nvPr/>
          </p:nvSpPr>
          <p:spPr>
            <a:xfrm>
              <a:off x="4231675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" name="Google Shape;932;p35"/>
            <p:cNvSpPr/>
            <p:nvPr/>
          </p:nvSpPr>
          <p:spPr>
            <a:xfrm>
              <a:off x="4238275" y="1972800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3" y="931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" name="Google Shape;933;p35"/>
            <p:cNvSpPr/>
            <p:nvPr/>
          </p:nvSpPr>
          <p:spPr>
            <a:xfrm>
              <a:off x="4236700" y="1971425"/>
              <a:ext cx="5225" cy="26050"/>
            </a:xfrm>
            <a:custGeom>
              <a:rect b="b" l="l" r="r" t="t"/>
              <a:pathLst>
                <a:path extrusionOk="0" h="1042" w="209">
                  <a:moveTo>
                    <a:pt x="1" y="0"/>
                  </a:moveTo>
                  <a:lnTo>
                    <a:pt x="1" y="1042"/>
                  </a:lnTo>
                  <a:lnTo>
                    <a:pt x="209" y="1042"/>
                  </a:lnTo>
                  <a:lnTo>
                    <a:pt x="209" y="986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" name="Google Shape;934;p35"/>
            <p:cNvSpPr/>
            <p:nvPr/>
          </p:nvSpPr>
          <p:spPr>
            <a:xfrm>
              <a:off x="4244000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" name="Google Shape;935;p35"/>
            <p:cNvSpPr/>
            <p:nvPr/>
          </p:nvSpPr>
          <p:spPr>
            <a:xfrm>
              <a:off x="4242600" y="1971425"/>
              <a:ext cx="5075" cy="26050"/>
            </a:xfrm>
            <a:custGeom>
              <a:rect b="b" l="l" r="r" t="t"/>
              <a:pathLst>
                <a:path extrusionOk="0" h="1042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" name="Google Shape;936;p35"/>
            <p:cNvSpPr/>
            <p:nvPr/>
          </p:nvSpPr>
          <p:spPr>
            <a:xfrm>
              <a:off x="4249025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1" y="1"/>
                  </a:moveTo>
                  <a:lnTo>
                    <a:pt x="1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" name="Google Shape;937;p35"/>
            <p:cNvSpPr/>
            <p:nvPr/>
          </p:nvSpPr>
          <p:spPr>
            <a:xfrm>
              <a:off x="4247650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1" y="1042"/>
                  </a:lnTo>
                  <a:lnTo>
                    <a:pt x="201" y="986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" name="Google Shape;938;p35"/>
            <p:cNvSpPr/>
            <p:nvPr/>
          </p:nvSpPr>
          <p:spPr>
            <a:xfrm>
              <a:off x="4254925" y="1972800"/>
              <a:ext cx="2125" cy="23300"/>
            </a:xfrm>
            <a:custGeom>
              <a:rect b="b" l="l" r="r" t="t"/>
              <a:pathLst>
                <a:path extrusionOk="0" h="932" w="85">
                  <a:moveTo>
                    <a:pt x="1" y="1"/>
                  </a:moveTo>
                  <a:lnTo>
                    <a:pt x="1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" name="Google Shape;939;p35"/>
            <p:cNvSpPr/>
            <p:nvPr/>
          </p:nvSpPr>
          <p:spPr>
            <a:xfrm>
              <a:off x="4253375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" name="Google Shape;940;p35"/>
            <p:cNvSpPr/>
            <p:nvPr/>
          </p:nvSpPr>
          <p:spPr>
            <a:xfrm>
              <a:off x="4259975" y="1972800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3" y="931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" name="Google Shape;941;p35"/>
            <p:cNvSpPr/>
            <p:nvPr/>
          </p:nvSpPr>
          <p:spPr>
            <a:xfrm>
              <a:off x="4258400" y="1971425"/>
              <a:ext cx="5225" cy="26050"/>
            </a:xfrm>
            <a:custGeom>
              <a:rect b="b" l="l" r="r" t="t"/>
              <a:pathLst>
                <a:path extrusionOk="0" h="1042" w="209">
                  <a:moveTo>
                    <a:pt x="1" y="0"/>
                  </a:moveTo>
                  <a:lnTo>
                    <a:pt x="1" y="1042"/>
                  </a:lnTo>
                  <a:lnTo>
                    <a:pt x="209" y="1042"/>
                  </a:lnTo>
                  <a:lnTo>
                    <a:pt x="209" y="986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" name="Google Shape;942;p35"/>
            <p:cNvSpPr/>
            <p:nvPr/>
          </p:nvSpPr>
          <p:spPr>
            <a:xfrm>
              <a:off x="4265700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" name="Google Shape;943;p35"/>
            <p:cNvSpPr/>
            <p:nvPr/>
          </p:nvSpPr>
          <p:spPr>
            <a:xfrm>
              <a:off x="4264300" y="1971425"/>
              <a:ext cx="5075" cy="26050"/>
            </a:xfrm>
            <a:custGeom>
              <a:rect b="b" l="l" r="r" t="t"/>
              <a:pathLst>
                <a:path extrusionOk="0" h="1042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" name="Google Shape;944;p35"/>
            <p:cNvSpPr/>
            <p:nvPr/>
          </p:nvSpPr>
          <p:spPr>
            <a:xfrm>
              <a:off x="4270725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1" y="1"/>
                  </a:moveTo>
                  <a:lnTo>
                    <a:pt x="1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" name="Google Shape;945;p35"/>
            <p:cNvSpPr/>
            <p:nvPr/>
          </p:nvSpPr>
          <p:spPr>
            <a:xfrm>
              <a:off x="4269350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1" y="1042"/>
                  </a:lnTo>
                  <a:lnTo>
                    <a:pt x="201" y="986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" name="Google Shape;946;p35"/>
            <p:cNvSpPr/>
            <p:nvPr/>
          </p:nvSpPr>
          <p:spPr>
            <a:xfrm>
              <a:off x="4275775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0" y="931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" name="Google Shape;947;p35"/>
            <p:cNvSpPr/>
            <p:nvPr/>
          </p:nvSpPr>
          <p:spPr>
            <a:xfrm>
              <a:off x="4274375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" name="Google Shape;948;p35"/>
            <p:cNvSpPr/>
            <p:nvPr/>
          </p:nvSpPr>
          <p:spPr>
            <a:xfrm>
              <a:off x="4281675" y="1972800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3" y="931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" name="Google Shape;949;p35"/>
            <p:cNvSpPr/>
            <p:nvPr/>
          </p:nvSpPr>
          <p:spPr>
            <a:xfrm>
              <a:off x="4280100" y="1971425"/>
              <a:ext cx="5225" cy="26050"/>
            </a:xfrm>
            <a:custGeom>
              <a:rect b="b" l="l" r="r" t="t"/>
              <a:pathLst>
                <a:path extrusionOk="0" h="1042" w="209">
                  <a:moveTo>
                    <a:pt x="1" y="0"/>
                  </a:moveTo>
                  <a:lnTo>
                    <a:pt x="1" y="1042"/>
                  </a:lnTo>
                  <a:lnTo>
                    <a:pt x="209" y="1042"/>
                  </a:lnTo>
                  <a:lnTo>
                    <a:pt x="209" y="986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0" name="Google Shape;950;p35"/>
            <p:cNvSpPr/>
            <p:nvPr/>
          </p:nvSpPr>
          <p:spPr>
            <a:xfrm>
              <a:off x="4286700" y="1972800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1" y="1"/>
                  </a:moveTo>
                  <a:lnTo>
                    <a:pt x="1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" name="Google Shape;951;p35"/>
            <p:cNvSpPr/>
            <p:nvPr/>
          </p:nvSpPr>
          <p:spPr>
            <a:xfrm>
              <a:off x="4285300" y="1971425"/>
              <a:ext cx="5075" cy="26050"/>
            </a:xfrm>
            <a:custGeom>
              <a:rect b="b" l="l" r="r" t="t"/>
              <a:pathLst>
                <a:path extrusionOk="0" h="1042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" name="Google Shape;952;p35"/>
            <p:cNvSpPr/>
            <p:nvPr/>
          </p:nvSpPr>
          <p:spPr>
            <a:xfrm>
              <a:off x="4292425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1" y="1"/>
                  </a:moveTo>
                  <a:lnTo>
                    <a:pt x="1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" name="Google Shape;953;p35"/>
            <p:cNvSpPr/>
            <p:nvPr/>
          </p:nvSpPr>
          <p:spPr>
            <a:xfrm>
              <a:off x="4291050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" name="Google Shape;954;p35"/>
            <p:cNvSpPr/>
            <p:nvPr/>
          </p:nvSpPr>
          <p:spPr>
            <a:xfrm>
              <a:off x="4297475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0" y="931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" name="Google Shape;955;p35"/>
            <p:cNvSpPr/>
            <p:nvPr/>
          </p:nvSpPr>
          <p:spPr>
            <a:xfrm>
              <a:off x="4296075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" name="Google Shape;956;p35"/>
            <p:cNvSpPr/>
            <p:nvPr/>
          </p:nvSpPr>
          <p:spPr>
            <a:xfrm>
              <a:off x="4303375" y="1972800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3" y="931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" name="Google Shape;957;p35"/>
            <p:cNvSpPr/>
            <p:nvPr/>
          </p:nvSpPr>
          <p:spPr>
            <a:xfrm>
              <a:off x="4301800" y="1971425"/>
              <a:ext cx="5225" cy="26050"/>
            </a:xfrm>
            <a:custGeom>
              <a:rect b="b" l="l" r="r" t="t"/>
              <a:pathLst>
                <a:path extrusionOk="0" h="1042" w="209">
                  <a:moveTo>
                    <a:pt x="1" y="0"/>
                  </a:moveTo>
                  <a:lnTo>
                    <a:pt x="1" y="1042"/>
                  </a:lnTo>
                  <a:lnTo>
                    <a:pt x="209" y="1042"/>
                  </a:lnTo>
                  <a:lnTo>
                    <a:pt x="209" y="986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" name="Google Shape;958;p35"/>
            <p:cNvSpPr/>
            <p:nvPr/>
          </p:nvSpPr>
          <p:spPr>
            <a:xfrm>
              <a:off x="4308400" y="1972800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1" y="1"/>
                  </a:moveTo>
                  <a:lnTo>
                    <a:pt x="1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" name="Google Shape;959;p35"/>
            <p:cNvSpPr/>
            <p:nvPr/>
          </p:nvSpPr>
          <p:spPr>
            <a:xfrm>
              <a:off x="4307000" y="1971425"/>
              <a:ext cx="5075" cy="26050"/>
            </a:xfrm>
            <a:custGeom>
              <a:rect b="b" l="l" r="r" t="t"/>
              <a:pathLst>
                <a:path extrusionOk="0" h="1042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" name="Google Shape;960;p35"/>
            <p:cNvSpPr/>
            <p:nvPr/>
          </p:nvSpPr>
          <p:spPr>
            <a:xfrm>
              <a:off x="4314125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1" y="1"/>
                  </a:moveTo>
                  <a:lnTo>
                    <a:pt x="1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" name="Google Shape;961;p35"/>
            <p:cNvSpPr/>
            <p:nvPr/>
          </p:nvSpPr>
          <p:spPr>
            <a:xfrm>
              <a:off x="4312750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" name="Google Shape;962;p35"/>
            <p:cNvSpPr/>
            <p:nvPr/>
          </p:nvSpPr>
          <p:spPr>
            <a:xfrm>
              <a:off x="4319175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0" y="931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" name="Google Shape;963;p35"/>
            <p:cNvSpPr/>
            <p:nvPr/>
          </p:nvSpPr>
          <p:spPr>
            <a:xfrm>
              <a:off x="4317775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4" name="Google Shape;964;p35"/>
            <p:cNvSpPr/>
            <p:nvPr/>
          </p:nvSpPr>
          <p:spPr>
            <a:xfrm>
              <a:off x="4325075" y="1972800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" name="Google Shape;965;p35"/>
            <p:cNvSpPr/>
            <p:nvPr/>
          </p:nvSpPr>
          <p:spPr>
            <a:xfrm>
              <a:off x="4323500" y="1971425"/>
              <a:ext cx="5225" cy="26050"/>
            </a:xfrm>
            <a:custGeom>
              <a:rect b="b" l="l" r="r" t="t"/>
              <a:pathLst>
                <a:path extrusionOk="0" h="1042" w="209">
                  <a:moveTo>
                    <a:pt x="1" y="0"/>
                  </a:moveTo>
                  <a:lnTo>
                    <a:pt x="1" y="1042"/>
                  </a:lnTo>
                  <a:lnTo>
                    <a:pt x="209" y="1042"/>
                  </a:lnTo>
                  <a:lnTo>
                    <a:pt x="209" y="986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" name="Google Shape;966;p35"/>
            <p:cNvSpPr/>
            <p:nvPr/>
          </p:nvSpPr>
          <p:spPr>
            <a:xfrm>
              <a:off x="4238950" y="1967775"/>
              <a:ext cx="76775" cy="11650"/>
            </a:xfrm>
            <a:custGeom>
              <a:rect b="b" l="l" r="r" t="t"/>
              <a:pathLst>
                <a:path extrusionOk="0" h="466" w="3071">
                  <a:moveTo>
                    <a:pt x="1536" y="0"/>
                  </a:moveTo>
                  <a:cubicBezTo>
                    <a:pt x="695" y="0"/>
                    <a:pt x="1" y="118"/>
                    <a:pt x="1" y="236"/>
                  </a:cubicBezTo>
                  <a:cubicBezTo>
                    <a:pt x="1" y="347"/>
                    <a:pt x="695" y="465"/>
                    <a:pt x="1536" y="465"/>
                  </a:cubicBezTo>
                  <a:cubicBezTo>
                    <a:pt x="2376" y="465"/>
                    <a:pt x="3070" y="347"/>
                    <a:pt x="3070" y="236"/>
                  </a:cubicBezTo>
                  <a:cubicBezTo>
                    <a:pt x="3070" y="118"/>
                    <a:pt x="2376" y="0"/>
                    <a:pt x="1536" y="0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" name="Google Shape;967;p35"/>
            <p:cNvSpPr/>
            <p:nvPr/>
          </p:nvSpPr>
          <p:spPr>
            <a:xfrm>
              <a:off x="4383575" y="2012725"/>
              <a:ext cx="130225" cy="31100"/>
            </a:xfrm>
            <a:custGeom>
              <a:rect b="b" l="l" r="r" t="t"/>
              <a:pathLst>
                <a:path extrusionOk="0" h="1244" w="5209">
                  <a:moveTo>
                    <a:pt x="2604" y="1"/>
                  </a:moveTo>
                  <a:cubicBezTo>
                    <a:pt x="1160" y="1"/>
                    <a:pt x="0" y="285"/>
                    <a:pt x="0" y="633"/>
                  </a:cubicBezTo>
                  <a:cubicBezTo>
                    <a:pt x="0" y="980"/>
                    <a:pt x="1160" y="1244"/>
                    <a:pt x="2604" y="1244"/>
                  </a:cubicBezTo>
                  <a:cubicBezTo>
                    <a:pt x="4021" y="1244"/>
                    <a:pt x="5208" y="980"/>
                    <a:pt x="5208" y="633"/>
                  </a:cubicBezTo>
                  <a:cubicBezTo>
                    <a:pt x="5208" y="285"/>
                    <a:pt x="4021" y="1"/>
                    <a:pt x="2604" y="1"/>
                  </a:cubicBezTo>
                  <a:close/>
                </a:path>
              </a:pathLst>
            </a:custGeom>
            <a:solidFill>
              <a:srgbClr val="F0F1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8" name="Google Shape;968;p35"/>
            <p:cNvSpPr/>
            <p:nvPr/>
          </p:nvSpPr>
          <p:spPr>
            <a:xfrm>
              <a:off x="4395900" y="2012725"/>
              <a:ext cx="104875" cy="20875"/>
            </a:xfrm>
            <a:custGeom>
              <a:rect b="b" l="l" r="r" t="t"/>
              <a:pathLst>
                <a:path extrusionOk="0" h="835" w="4195">
                  <a:moveTo>
                    <a:pt x="0" y="1"/>
                  </a:moveTo>
                  <a:lnTo>
                    <a:pt x="0" y="487"/>
                  </a:lnTo>
                  <a:cubicBezTo>
                    <a:pt x="0" y="695"/>
                    <a:pt x="959" y="834"/>
                    <a:pt x="2111" y="834"/>
                  </a:cubicBezTo>
                  <a:cubicBezTo>
                    <a:pt x="3271" y="834"/>
                    <a:pt x="4195" y="695"/>
                    <a:pt x="4195" y="487"/>
                  </a:cubicBezTo>
                  <a:lnTo>
                    <a:pt x="4195" y="1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" name="Google Shape;969;p35"/>
            <p:cNvSpPr/>
            <p:nvPr/>
          </p:nvSpPr>
          <p:spPr>
            <a:xfrm>
              <a:off x="4395900" y="2012725"/>
              <a:ext cx="104875" cy="10800"/>
            </a:xfrm>
            <a:custGeom>
              <a:rect b="b" l="l" r="r" t="t"/>
              <a:pathLst>
                <a:path extrusionOk="0" h="432" w="4195">
                  <a:moveTo>
                    <a:pt x="0" y="1"/>
                  </a:moveTo>
                  <a:lnTo>
                    <a:pt x="0" y="112"/>
                  </a:lnTo>
                  <a:cubicBezTo>
                    <a:pt x="202" y="285"/>
                    <a:pt x="1070" y="431"/>
                    <a:pt x="2111" y="431"/>
                  </a:cubicBezTo>
                  <a:cubicBezTo>
                    <a:pt x="3153" y="431"/>
                    <a:pt x="4021" y="285"/>
                    <a:pt x="4195" y="112"/>
                  </a:cubicBezTo>
                  <a:lnTo>
                    <a:pt x="41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" name="Google Shape;970;p35"/>
            <p:cNvSpPr/>
            <p:nvPr/>
          </p:nvSpPr>
          <p:spPr>
            <a:xfrm>
              <a:off x="4395900" y="2004750"/>
              <a:ext cx="104875" cy="16675"/>
            </a:xfrm>
            <a:custGeom>
              <a:rect b="b" l="l" r="r" t="t"/>
              <a:pathLst>
                <a:path extrusionOk="0" h="667" w="4195">
                  <a:moveTo>
                    <a:pt x="2111" y="0"/>
                  </a:moveTo>
                  <a:cubicBezTo>
                    <a:pt x="959" y="0"/>
                    <a:pt x="0" y="146"/>
                    <a:pt x="0" y="320"/>
                  </a:cubicBezTo>
                  <a:cubicBezTo>
                    <a:pt x="0" y="521"/>
                    <a:pt x="959" y="667"/>
                    <a:pt x="2111" y="667"/>
                  </a:cubicBezTo>
                  <a:cubicBezTo>
                    <a:pt x="3271" y="667"/>
                    <a:pt x="4195" y="521"/>
                    <a:pt x="4195" y="320"/>
                  </a:cubicBezTo>
                  <a:cubicBezTo>
                    <a:pt x="4195" y="146"/>
                    <a:pt x="3271" y="0"/>
                    <a:pt x="2111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" name="Google Shape;971;p35"/>
            <p:cNvSpPr/>
            <p:nvPr/>
          </p:nvSpPr>
          <p:spPr>
            <a:xfrm>
              <a:off x="4394500" y="2003175"/>
              <a:ext cx="107850" cy="19650"/>
            </a:xfrm>
            <a:custGeom>
              <a:rect b="b" l="l" r="r" t="t"/>
              <a:pathLst>
                <a:path extrusionOk="0" h="786" w="4314">
                  <a:moveTo>
                    <a:pt x="2167" y="119"/>
                  </a:moveTo>
                  <a:cubicBezTo>
                    <a:pt x="2751" y="119"/>
                    <a:pt x="3271" y="147"/>
                    <a:pt x="3619" y="209"/>
                  </a:cubicBezTo>
                  <a:cubicBezTo>
                    <a:pt x="3820" y="237"/>
                    <a:pt x="3966" y="265"/>
                    <a:pt x="4077" y="320"/>
                  </a:cubicBezTo>
                  <a:cubicBezTo>
                    <a:pt x="4105" y="320"/>
                    <a:pt x="4167" y="348"/>
                    <a:pt x="4167" y="383"/>
                  </a:cubicBezTo>
                  <a:lnTo>
                    <a:pt x="4195" y="383"/>
                  </a:lnTo>
                  <a:cubicBezTo>
                    <a:pt x="4195" y="383"/>
                    <a:pt x="4195" y="411"/>
                    <a:pt x="4167" y="438"/>
                  </a:cubicBezTo>
                  <a:cubicBezTo>
                    <a:pt x="4105" y="466"/>
                    <a:pt x="4021" y="494"/>
                    <a:pt x="3903" y="522"/>
                  </a:cubicBezTo>
                  <a:cubicBezTo>
                    <a:pt x="3528" y="612"/>
                    <a:pt x="2890" y="667"/>
                    <a:pt x="2167" y="667"/>
                  </a:cubicBezTo>
                  <a:cubicBezTo>
                    <a:pt x="1591" y="667"/>
                    <a:pt x="1070" y="640"/>
                    <a:pt x="695" y="584"/>
                  </a:cubicBezTo>
                  <a:cubicBezTo>
                    <a:pt x="494" y="556"/>
                    <a:pt x="348" y="494"/>
                    <a:pt x="258" y="466"/>
                  </a:cubicBezTo>
                  <a:cubicBezTo>
                    <a:pt x="202" y="438"/>
                    <a:pt x="174" y="438"/>
                    <a:pt x="147" y="411"/>
                  </a:cubicBezTo>
                  <a:lnTo>
                    <a:pt x="147" y="383"/>
                  </a:lnTo>
                  <a:lnTo>
                    <a:pt x="112" y="383"/>
                  </a:lnTo>
                  <a:cubicBezTo>
                    <a:pt x="112" y="383"/>
                    <a:pt x="147" y="383"/>
                    <a:pt x="174" y="348"/>
                  </a:cubicBezTo>
                  <a:cubicBezTo>
                    <a:pt x="202" y="320"/>
                    <a:pt x="286" y="292"/>
                    <a:pt x="431" y="265"/>
                  </a:cubicBezTo>
                  <a:cubicBezTo>
                    <a:pt x="779" y="174"/>
                    <a:pt x="1417" y="119"/>
                    <a:pt x="2167" y="119"/>
                  </a:cubicBezTo>
                  <a:close/>
                  <a:moveTo>
                    <a:pt x="2167" y="1"/>
                  </a:moveTo>
                  <a:cubicBezTo>
                    <a:pt x="1591" y="1"/>
                    <a:pt x="1070" y="36"/>
                    <a:pt x="667" y="91"/>
                  </a:cubicBezTo>
                  <a:cubicBezTo>
                    <a:pt x="494" y="119"/>
                    <a:pt x="320" y="174"/>
                    <a:pt x="202" y="209"/>
                  </a:cubicBezTo>
                  <a:cubicBezTo>
                    <a:pt x="147" y="237"/>
                    <a:pt x="112" y="265"/>
                    <a:pt x="84" y="265"/>
                  </a:cubicBezTo>
                  <a:lnTo>
                    <a:pt x="29" y="320"/>
                  </a:lnTo>
                  <a:cubicBezTo>
                    <a:pt x="29" y="348"/>
                    <a:pt x="1" y="383"/>
                    <a:pt x="1" y="383"/>
                  </a:cubicBezTo>
                  <a:cubicBezTo>
                    <a:pt x="1" y="411"/>
                    <a:pt x="29" y="438"/>
                    <a:pt x="29" y="466"/>
                  </a:cubicBezTo>
                  <a:cubicBezTo>
                    <a:pt x="56" y="494"/>
                    <a:pt x="84" y="522"/>
                    <a:pt x="147" y="522"/>
                  </a:cubicBezTo>
                  <a:cubicBezTo>
                    <a:pt x="202" y="584"/>
                    <a:pt x="320" y="612"/>
                    <a:pt x="431" y="640"/>
                  </a:cubicBezTo>
                  <a:cubicBezTo>
                    <a:pt x="806" y="730"/>
                    <a:pt x="1445" y="785"/>
                    <a:pt x="2167" y="785"/>
                  </a:cubicBezTo>
                  <a:cubicBezTo>
                    <a:pt x="2751" y="785"/>
                    <a:pt x="3271" y="758"/>
                    <a:pt x="3646" y="695"/>
                  </a:cubicBezTo>
                  <a:cubicBezTo>
                    <a:pt x="3848" y="640"/>
                    <a:pt x="3994" y="612"/>
                    <a:pt x="4105" y="584"/>
                  </a:cubicBezTo>
                  <a:cubicBezTo>
                    <a:pt x="4167" y="556"/>
                    <a:pt x="4195" y="522"/>
                    <a:pt x="4251" y="494"/>
                  </a:cubicBezTo>
                  <a:lnTo>
                    <a:pt x="4278" y="466"/>
                  </a:lnTo>
                  <a:cubicBezTo>
                    <a:pt x="4313" y="438"/>
                    <a:pt x="4313" y="411"/>
                    <a:pt x="4313" y="383"/>
                  </a:cubicBezTo>
                  <a:cubicBezTo>
                    <a:pt x="4313" y="383"/>
                    <a:pt x="4313" y="348"/>
                    <a:pt x="4278" y="320"/>
                  </a:cubicBezTo>
                  <a:cubicBezTo>
                    <a:pt x="4251" y="292"/>
                    <a:pt x="4223" y="265"/>
                    <a:pt x="4195" y="237"/>
                  </a:cubicBezTo>
                  <a:cubicBezTo>
                    <a:pt x="4105" y="209"/>
                    <a:pt x="4021" y="174"/>
                    <a:pt x="3876" y="147"/>
                  </a:cubicBezTo>
                  <a:cubicBezTo>
                    <a:pt x="3501" y="63"/>
                    <a:pt x="2862" y="1"/>
                    <a:pt x="2167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" name="Google Shape;972;p35"/>
            <p:cNvSpPr/>
            <p:nvPr/>
          </p:nvSpPr>
          <p:spPr>
            <a:xfrm>
              <a:off x="4398850" y="2011875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" name="Google Shape;973;p35"/>
            <p:cNvSpPr/>
            <p:nvPr/>
          </p:nvSpPr>
          <p:spPr>
            <a:xfrm>
              <a:off x="4397275" y="2010475"/>
              <a:ext cx="5250" cy="26750"/>
            </a:xfrm>
            <a:custGeom>
              <a:rect b="b" l="l" r="r" t="t"/>
              <a:pathLst>
                <a:path extrusionOk="0" h="1070" w="210">
                  <a:moveTo>
                    <a:pt x="1" y="0"/>
                  </a:moveTo>
                  <a:lnTo>
                    <a:pt x="1" y="1070"/>
                  </a:lnTo>
                  <a:lnTo>
                    <a:pt x="209" y="1070"/>
                  </a:lnTo>
                  <a:lnTo>
                    <a:pt x="209" y="1014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4" name="Google Shape;974;p35"/>
            <p:cNvSpPr/>
            <p:nvPr/>
          </p:nvSpPr>
          <p:spPr>
            <a:xfrm>
              <a:off x="4403875" y="2011875"/>
              <a:ext cx="2125" cy="23975"/>
            </a:xfrm>
            <a:custGeom>
              <a:rect b="b" l="l" r="r" t="t"/>
              <a:pathLst>
                <a:path extrusionOk="0" h="959" w="85">
                  <a:moveTo>
                    <a:pt x="1" y="0"/>
                  </a:moveTo>
                  <a:lnTo>
                    <a:pt x="1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5" name="Google Shape;975;p35"/>
            <p:cNvSpPr/>
            <p:nvPr/>
          </p:nvSpPr>
          <p:spPr>
            <a:xfrm>
              <a:off x="4402500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6" name="Google Shape;976;p35"/>
            <p:cNvSpPr/>
            <p:nvPr/>
          </p:nvSpPr>
          <p:spPr>
            <a:xfrm>
              <a:off x="4409600" y="2011875"/>
              <a:ext cx="2300" cy="23975"/>
            </a:xfrm>
            <a:custGeom>
              <a:rect b="b" l="l" r="r" t="t"/>
              <a:pathLst>
                <a:path extrusionOk="0" h="959" w="92">
                  <a:moveTo>
                    <a:pt x="1" y="0"/>
                  </a:moveTo>
                  <a:lnTo>
                    <a:pt x="1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7" name="Google Shape;977;p35"/>
            <p:cNvSpPr/>
            <p:nvPr/>
          </p:nvSpPr>
          <p:spPr>
            <a:xfrm>
              <a:off x="4408225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8" name="Google Shape;978;p35"/>
            <p:cNvSpPr/>
            <p:nvPr/>
          </p:nvSpPr>
          <p:spPr>
            <a:xfrm>
              <a:off x="4414650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9" name="Google Shape;979;p35"/>
            <p:cNvSpPr/>
            <p:nvPr/>
          </p:nvSpPr>
          <p:spPr>
            <a:xfrm>
              <a:off x="4413250" y="2010475"/>
              <a:ext cx="5075" cy="26750"/>
            </a:xfrm>
            <a:custGeom>
              <a:rect b="b" l="l" r="r" t="t"/>
              <a:pathLst>
                <a:path extrusionOk="0" h="1070" w="203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0" name="Google Shape;980;p35"/>
            <p:cNvSpPr/>
            <p:nvPr/>
          </p:nvSpPr>
          <p:spPr>
            <a:xfrm>
              <a:off x="4420550" y="2011875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1" name="Google Shape;981;p35"/>
            <p:cNvSpPr/>
            <p:nvPr/>
          </p:nvSpPr>
          <p:spPr>
            <a:xfrm>
              <a:off x="4418975" y="2010475"/>
              <a:ext cx="5250" cy="26750"/>
            </a:xfrm>
            <a:custGeom>
              <a:rect b="b" l="l" r="r" t="t"/>
              <a:pathLst>
                <a:path extrusionOk="0" h="1070" w="210">
                  <a:moveTo>
                    <a:pt x="1" y="0"/>
                  </a:moveTo>
                  <a:lnTo>
                    <a:pt x="1" y="1070"/>
                  </a:lnTo>
                  <a:lnTo>
                    <a:pt x="209" y="1070"/>
                  </a:lnTo>
                  <a:lnTo>
                    <a:pt x="209" y="1014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2" name="Google Shape;982;p35"/>
            <p:cNvSpPr/>
            <p:nvPr/>
          </p:nvSpPr>
          <p:spPr>
            <a:xfrm>
              <a:off x="4425575" y="2011875"/>
              <a:ext cx="2125" cy="23975"/>
            </a:xfrm>
            <a:custGeom>
              <a:rect b="b" l="l" r="r" t="t"/>
              <a:pathLst>
                <a:path extrusionOk="0" h="959" w="85">
                  <a:moveTo>
                    <a:pt x="1" y="0"/>
                  </a:moveTo>
                  <a:lnTo>
                    <a:pt x="1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" name="Google Shape;983;p35"/>
            <p:cNvSpPr/>
            <p:nvPr/>
          </p:nvSpPr>
          <p:spPr>
            <a:xfrm>
              <a:off x="4424200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4" name="Google Shape;984;p35"/>
            <p:cNvSpPr/>
            <p:nvPr/>
          </p:nvSpPr>
          <p:spPr>
            <a:xfrm>
              <a:off x="4431300" y="2011875"/>
              <a:ext cx="2300" cy="23975"/>
            </a:xfrm>
            <a:custGeom>
              <a:rect b="b" l="l" r="r" t="t"/>
              <a:pathLst>
                <a:path extrusionOk="0" h="959" w="92">
                  <a:moveTo>
                    <a:pt x="1" y="0"/>
                  </a:moveTo>
                  <a:lnTo>
                    <a:pt x="1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" name="Google Shape;985;p35"/>
            <p:cNvSpPr/>
            <p:nvPr/>
          </p:nvSpPr>
          <p:spPr>
            <a:xfrm>
              <a:off x="4429925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" name="Google Shape;986;p35"/>
            <p:cNvSpPr/>
            <p:nvPr/>
          </p:nvSpPr>
          <p:spPr>
            <a:xfrm>
              <a:off x="4436350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" name="Google Shape;987;p35"/>
            <p:cNvSpPr/>
            <p:nvPr/>
          </p:nvSpPr>
          <p:spPr>
            <a:xfrm>
              <a:off x="4434950" y="2010475"/>
              <a:ext cx="5075" cy="26750"/>
            </a:xfrm>
            <a:custGeom>
              <a:rect b="b" l="l" r="r" t="t"/>
              <a:pathLst>
                <a:path extrusionOk="0" h="1070" w="203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8" name="Google Shape;988;p35"/>
            <p:cNvSpPr/>
            <p:nvPr/>
          </p:nvSpPr>
          <p:spPr>
            <a:xfrm>
              <a:off x="4442250" y="2011875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9" name="Google Shape;989;p35"/>
            <p:cNvSpPr/>
            <p:nvPr/>
          </p:nvSpPr>
          <p:spPr>
            <a:xfrm>
              <a:off x="4440675" y="2010475"/>
              <a:ext cx="5250" cy="26750"/>
            </a:xfrm>
            <a:custGeom>
              <a:rect b="b" l="l" r="r" t="t"/>
              <a:pathLst>
                <a:path extrusionOk="0" h="1070" w="210">
                  <a:moveTo>
                    <a:pt x="1" y="0"/>
                  </a:moveTo>
                  <a:lnTo>
                    <a:pt x="1" y="1070"/>
                  </a:lnTo>
                  <a:lnTo>
                    <a:pt x="209" y="1070"/>
                  </a:lnTo>
                  <a:lnTo>
                    <a:pt x="209" y="1014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" name="Google Shape;990;p35"/>
            <p:cNvSpPr/>
            <p:nvPr/>
          </p:nvSpPr>
          <p:spPr>
            <a:xfrm>
              <a:off x="4447275" y="2011875"/>
              <a:ext cx="2125" cy="23975"/>
            </a:xfrm>
            <a:custGeom>
              <a:rect b="b" l="l" r="r" t="t"/>
              <a:pathLst>
                <a:path extrusionOk="0" h="959" w="85">
                  <a:moveTo>
                    <a:pt x="1" y="0"/>
                  </a:moveTo>
                  <a:lnTo>
                    <a:pt x="1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" name="Google Shape;991;p35"/>
            <p:cNvSpPr/>
            <p:nvPr/>
          </p:nvSpPr>
          <p:spPr>
            <a:xfrm>
              <a:off x="4445900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" name="Google Shape;992;p35"/>
            <p:cNvSpPr/>
            <p:nvPr/>
          </p:nvSpPr>
          <p:spPr>
            <a:xfrm>
              <a:off x="4453000" y="2011875"/>
              <a:ext cx="2300" cy="23975"/>
            </a:xfrm>
            <a:custGeom>
              <a:rect b="b" l="l" r="r" t="t"/>
              <a:pathLst>
                <a:path extrusionOk="0" h="959" w="92">
                  <a:moveTo>
                    <a:pt x="1" y="0"/>
                  </a:moveTo>
                  <a:lnTo>
                    <a:pt x="1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" name="Google Shape;993;p35"/>
            <p:cNvSpPr/>
            <p:nvPr/>
          </p:nvSpPr>
          <p:spPr>
            <a:xfrm>
              <a:off x="4451625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" name="Google Shape;994;p35"/>
            <p:cNvSpPr/>
            <p:nvPr/>
          </p:nvSpPr>
          <p:spPr>
            <a:xfrm>
              <a:off x="4458050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" name="Google Shape;995;p35"/>
            <p:cNvSpPr/>
            <p:nvPr/>
          </p:nvSpPr>
          <p:spPr>
            <a:xfrm>
              <a:off x="4456650" y="2010475"/>
              <a:ext cx="5075" cy="26750"/>
            </a:xfrm>
            <a:custGeom>
              <a:rect b="b" l="l" r="r" t="t"/>
              <a:pathLst>
                <a:path extrusionOk="0" h="1070" w="203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" name="Google Shape;996;p35"/>
            <p:cNvSpPr/>
            <p:nvPr/>
          </p:nvSpPr>
          <p:spPr>
            <a:xfrm>
              <a:off x="4463950" y="2011875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" name="Google Shape;997;p35"/>
            <p:cNvSpPr/>
            <p:nvPr/>
          </p:nvSpPr>
          <p:spPr>
            <a:xfrm>
              <a:off x="4462375" y="2010475"/>
              <a:ext cx="5250" cy="26750"/>
            </a:xfrm>
            <a:custGeom>
              <a:rect b="b" l="l" r="r" t="t"/>
              <a:pathLst>
                <a:path extrusionOk="0" h="1070" w="210">
                  <a:moveTo>
                    <a:pt x="1" y="0"/>
                  </a:moveTo>
                  <a:lnTo>
                    <a:pt x="1" y="1070"/>
                  </a:lnTo>
                  <a:lnTo>
                    <a:pt x="209" y="1070"/>
                  </a:lnTo>
                  <a:lnTo>
                    <a:pt x="209" y="1014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8" name="Google Shape;998;p35"/>
            <p:cNvSpPr/>
            <p:nvPr/>
          </p:nvSpPr>
          <p:spPr>
            <a:xfrm>
              <a:off x="4468975" y="2011875"/>
              <a:ext cx="2125" cy="23975"/>
            </a:xfrm>
            <a:custGeom>
              <a:rect b="b" l="l" r="r" t="t"/>
              <a:pathLst>
                <a:path extrusionOk="0" h="959" w="85">
                  <a:moveTo>
                    <a:pt x="1" y="0"/>
                  </a:moveTo>
                  <a:lnTo>
                    <a:pt x="1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9" name="Google Shape;999;p35"/>
            <p:cNvSpPr/>
            <p:nvPr/>
          </p:nvSpPr>
          <p:spPr>
            <a:xfrm>
              <a:off x="4467600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0" name="Google Shape;1000;p35"/>
            <p:cNvSpPr/>
            <p:nvPr/>
          </p:nvSpPr>
          <p:spPr>
            <a:xfrm>
              <a:off x="4474700" y="2011875"/>
              <a:ext cx="2300" cy="23975"/>
            </a:xfrm>
            <a:custGeom>
              <a:rect b="b" l="l" r="r" t="t"/>
              <a:pathLst>
                <a:path extrusionOk="0" h="959" w="92">
                  <a:moveTo>
                    <a:pt x="1" y="0"/>
                  </a:moveTo>
                  <a:lnTo>
                    <a:pt x="1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1" name="Google Shape;1001;p35"/>
            <p:cNvSpPr/>
            <p:nvPr/>
          </p:nvSpPr>
          <p:spPr>
            <a:xfrm>
              <a:off x="4473325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2" name="Google Shape;1002;p35"/>
            <p:cNvSpPr/>
            <p:nvPr/>
          </p:nvSpPr>
          <p:spPr>
            <a:xfrm>
              <a:off x="4479750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3" name="Google Shape;1003;p35"/>
            <p:cNvSpPr/>
            <p:nvPr/>
          </p:nvSpPr>
          <p:spPr>
            <a:xfrm>
              <a:off x="4478350" y="2010475"/>
              <a:ext cx="5075" cy="26750"/>
            </a:xfrm>
            <a:custGeom>
              <a:rect b="b" l="l" r="r" t="t"/>
              <a:pathLst>
                <a:path extrusionOk="0" h="1070" w="203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" name="Google Shape;1004;p35"/>
            <p:cNvSpPr/>
            <p:nvPr/>
          </p:nvSpPr>
          <p:spPr>
            <a:xfrm>
              <a:off x="4485650" y="2011875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" name="Google Shape;1005;p35"/>
            <p:cNvSpPr/>
            <p:nvPr/>
          </p:nvSpPr>
          <p:spPr>
            <a:xfrm>
              <a:off x="4484075" y="2010475"/>
              <a:ext cx="5250" cy="26750"/>
            </a:xfrm>
            <a:custGeom>
              <a:rect b="b" l="l" r="r" t="t"/>
              <a:pathLst>
                <a:path extrusionOk="0" h="1070" w="210">
                  <a:moveTo>
                    <a:pt x="1" y="0"/>
                  </a:moveTo>
                  <a:lnTo>
                    <a:pt x="1" y="1070"/>
                  </a:lnTo>
                  <a:lnTo>
                    <a:pt x="209" y="1070"/>
                  </a:lnTo>
                  <a:lnTo>
                    <a:pt x="209" y="1014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" name="Google Shape;1006;p35"/>
            <p:cNvSpPr/>
            <p:nvPr/>
          </p:nvSpPr>
          <p:spPr>
            <a:xfrm>
              <a:off x="4490675" y="2011875"/>
              <a:ext cx="2125" cy="23975"/>
            </a:xfrm>
            <a:custGeom>
              <a:rect b="b" l="l" r="r" t="t"/>
              <a:pathLst>
                <a:path extrusionOk="0" h="959" w="85">
                  <a:moveTo>
                    <a:pt x="1" y="0"/>
                  </a:moveTo>
                  <a:lnTo>
                    <a:pt x="1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7" name="Google Shape;1007;p35"/>
            <p:cNvSpPr/>
            <p:nvPr/>
          </p:nvSpPr>
          <p:spPr>
            <a:xfrm>
              <a:off x="4489300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" name="Google Shape;1008;p35"/>
            <p:cNvSpPr/>
            <p:nvPr/>
          </p:nvSpPr>
          <p:spPr>
            <a:xfrm>
              <a:off x="4496425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8"/>
                  </a:lnTo>
                  <a:lnTo>
                    <a:pt x="90" y="958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9" name="Google Shape;1009;p35"/>
            <p:cNvSpPr/>
            <p:nvPr/>
          </p:nvSpPr>
          <p:spPr>
            <a:xfrm>
              <a:off x="4495025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0" name="Google Shape;1010;p35"/>
            <p:cNvSpPr/>
            <p:nvPr/>
          </p:nvSpPr>
          <p:spPr>
            <a:xfrm>
              <a:off x="4410300" y="2006825"/>
              <a:ext cx="76775" cy="11650"/>
            </a:xfrm>
            <a:custGeom>
              <a:rect b="b" l="l" r="r" t="t"/>
              <a:pathLst>
                <a:path extrusionOk="0" h="466" w="3071">
                  <a:moveTo>
                    <a:pt x="1535" y="1"/>
                  </a:moveTo>
                  <a:cubicBezTo>
                    <a:pt x="667" y="1"/>
                    <a:pt x="1" y="119"/>
                    <a:pt x="1" y="237"/>
                  </a:cubicBezTo>
                  <a:cubicBezTo>
                    <a:pt x="1" y="376"/>
                    <a:pt x="667" y="466"/>
                    <a:pt x="1535" y="466"/>
                  </a:cubicBezTo>
                  <a:cubicBezTo>
                    <a:pt x="2376" y="466"/>
                    <a:pt x="3070" y="376"/>
                    <a:pt x="3070" y="237"/>
                  </a:cubicBezTo>
                  <a:cubicBezTo>
                    <a:pt x="3070" y="119"/>
                    <a:pt x="2376" y="1"/>
                    <a:pt x="1535" y="1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" name="Google Shape;1011;p35"/>
            <p:cNvSpPr/>
            <p:nvPr/>
          </p:nvSpPr>
          <p:spPr>
            <a:xfrm>
              <a:off x="4395900" y="1993125"/>
              <a:ext cx="104875" cy="21025"/>
            </a:xfrm>
            <a:custGeom>
              <a:rect b="b" l="l" r="r" t="t"/>
              <a:pathLst>
                <a:path extrusionOk="0" h="841" w="4195">
                  <a:moveTo>
                    <a:pt x="0" y="0"/>
                  </a:moveTo>
                  <a:lnTo>
                    <a:pt x="0" y="493"/>
                  </a:lnTo>
                  <a:cubicBezTo>
                    <a:pt x="0" y="667"/>
                    <a:pt x="959" y="840"/>
                    <a:pt x="2111" y="840"/>
                  </a:cubicBezTo>
                  <a:cubicBezTo>
                    <a:pt x="3271" y="840"/>
                    <a:pt x="4195" y="667"/>
                    <a:pt x="4195" y="493"/>
                  </a:cubicBezTo>
                  <a:lnTo>
                    <a:pt x="4195" y="0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2" name="Google Shape;1012;p35"/>
            <p:cNvSpPr/>
            <p:nvPr/>
          </p:nvSpPr>
          <p:spPr>
            <a:xfrm>
              <a:off x="4395900" y="1993125"/>
              <a:ext cx="104875" cy="10075"/>
            </a:xfrm>
            <a:custGeom>
              <a:rect b="b" l="l" r="r" t="t"/>
              <a:pathLst>
                <a:path extrusionOk="0" h="403" w="4195">
                  <a:moveTo>
                    <a:pt x="0" y="0"/>
                  </a:moveTo>
                  <a:lnTo>
                    <a:pt x="0" y="118"/>
                  </a:lnTo>
                  <a:cubicBezTo>
                    <a:pt x="202" y="292"/>
                    <a:pt x="1070" y="403"/>
                    <a:pt x="2111" y="403"/>
                  </a:cubicBezTo>
                  <a:cubicBezTo>
                    <a:pt x="3153" y="403"/>
                    <a:pt x="4021" y="292"/>
                    <a:pt x="4195" y="118"/>
                  </a:cubicBezTo>
                  <a:lnTo>
                    <a:pt x="41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" name="Google Shape;1013;p35"/>
            <p:cNvSpPr/>
            <p:nvPr/>
          </p:nvSpPr>
          <p:spPr>
            <a:xfrm>
              <a:off x="4395900" y="1985125"/>
              <a:ext cx="104875" cy="16700"/>
            </a:xfrm>
            <a:custGeom>
              <a:rect b="b" l="l" r="r" t="t"/>
              <a:pathLst>
                <a:path extrusionOk="0" h="668" w="4195">
                  <a:moveTo>
                    <a:pt x="2111" y="1"/>
                  </a:moveTo>
                  <a:cubicBezTo>
                    <a:pt x="959" y="1"/>
                    <a:pt x="0" y="146"/>
                    <a:pt x="0" y="320"/>
                  </a:cubicBezTo>
                  <a:cubicBezTo>
                    <a:pt x="0" y="521"/>
                    <a:pt x="959" y="667"/>
                    <a:pt x="2111" y="667"/>
                  </a:cubicBezTo>
                  <a:cubicBezTo>
                    <a:pt x="3271" y="667"/>
                    <a:pt x="4195" y="521"/>
                    <a:pt x="4195" y="320"/>
                  </a:cubicBezTo>
                  <a:cubicBezTo>
                    <a:pt x="4195" y="146"/>
                    <a:pt x="3271" y="1"/>
                    <a:pt x="2111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" name="Google Shape;1014;p35"/>
            <p:cNvSpPr/>
            <p:nvPr/>
          </p:nvSpPr>
          <p:spPr>
            <a:xfrm>
              <a:off x="4394500" y="1983750"/>
              <a:ext cx="107850" cy="19450"/>
            </a:xfrm>
            <a:custGeom>
              <a:rect b="b" l="l" r="r" t="t"/>
              <a:pathLst>
                <a:path extrusionOk="0" h="778" w="4314">
                  <a:moveTo>
                    <a:pt x="2167" y="118"/>
                  </a:moveTo>
                  <a:cubicBezTo>
                    <a:pt x="2751" y="118"/>
                    <a:pt x="3271" y="146"/>
                    <a:pt x="3619" y="201"/>
                  </a:cubicBezTo>
                  <a:cubicBezTo>
                    <a:pt x="3820" y="229"/>
                    <a:pt x="3966" y="257"/>
                    <a:pt x="4077" y="292"/>
                  </a:cubicBezTo>
                  <a:cubicBezTo>
                    <a:pt x="4105" y="320"/>
                    <a:pt x="4167" y="347"/>
                    <a:pt x="4167" y="347"/>
                  </a:cubicBezTo>
                  <a:lnTo>
                    <a:pt x="4195" y="375"/>
                  </a:lnTo>
                  <a:cubicBezTo>
                    <a:pt x="4195" y="375"/>
                    <a:pt x="4195" y="403"/>
                    <a:pt x="4167" y="403"/>
                  </a:cubicBezTo>
                  <a:cubicBezTo>
                    <a:pt x="4105" y="431"/>
                    <a:pt x="4021" y="493"/>
                    <a:pt x="3903" y="521"/>
                  </a:cubicBezTo>
                  <a:cubicBezTo>
                    <a:pt x="3528" y="604"/>
                    <a:pt x="2890" y="667"/>
                    <a:pt x="2167" y="667"/>
                  </a:cubicBezTo>
                  <a:cubicBezTo>
                    <a:pt x="1591" y="667"/>
                    <a:pt x="1070" y="604"/>
                    <a:pt x="695" y="549"/>
                  </a:cubicBezTo>
                  <a:cubicBezTo>
                    <a:pt x="494" y="521"/>
                    <a:pt x="348" y="493"/>
                    <a:pt x="258" y="465"/>
                  </a:cubicBezTo>
                  <a:cubicBezTo>
                    <a:pt x="202" y="431"/>
                    <a:pt x="174" y="403"/>
                    <a:pt x="147" y="403"/>
                  </a:cubicBezTo>
                  <a:lnTo>
                    <a:pt x="147" y="375"/>
                  </a:lnTo>
                  <a:lnTo>
                    <a:pt x="112" y="375"/>
                  </a:lnTo>
                  <a:cubicBezTo>
                    <a:pt x="112" y="375"/>
                    <a:pt x="147" y="375"/>
                    <a:pt x="174" y="347"/>
                  </a:cubicBezTo>
                  <a:cubicBezTo>
                    <a:pt x="202" y="320"/>
                    <a:pt x="286" y="292"/>
                    <a:pt x="431" y="257"/>
                  </a:cubicBezTo>
                  <a:cubicBezTo>
                    <a:pt x="779" y="174"/>
                    <a:pt x="1417" y="118"/>
                    <a:pt x="2167" y="118"/>
                  </a:cubicBezTo>
                  <a:close/>
                  <a:moveTo>
                    <a:pt x="2167" y="0"/>
                  </a:moveTo>
                  <a:cubicBezTo>
                    <a:pt x="1591" y="0"/>
                    <a:pt x="1070" y="28"/>
                    <a:pt x="667" y="83"/>
                  </a:cubicBezTo>
                  <a:cubicBezTo>
                    <a:pt x="494" y="118"/>
                    <a:pt x="320" y="146"/>
                    <a:pt x="202" y="201"/>
                  </a:cubicBezTo>
                  <a:cubicBezTo>
                    <a:pt x="147" y="229"/>
                    <a:pt x="112" y="229"/>
                    <a:pt x="84" y="257"/>
                  </a:cubicBezTo>
                  <a:lnTo>
                    <a:pt x="29" y="320"/>
                  </a:lnTo>
                  <a:cubicBezTo>
                    <a:pt x="29" y="347"/>
                    <a:pt x="1" y="347"/>
                    <a:pt x="1" y="375"/>
                  </a:cubicBezTo>
                  <a:cubicBezTo>
                    <a:pt x="1" y="403"/>
                    <a:pt x="29" y="431"/>
                    <a:pt x="29" y="431"/>
                  </a:cubicBezTo>
                  <a:cubicBezTo>
                    <a:pt x="56" y="493"/>
                    <a:pt x="84" y="493"/>
                    <a:pt x="147" y="521"/>
                  </a:cubicBezTo>
                  <a:cubicBezTo>
                    <a:pt x="202" y="576"/>
                    <a:pt x="320" y="604"/>
                    <a:pt x="431" y="639"/>
                  </a:cubicBezTo>
                  <a:cubicBezTo>
                    <a:pt x="806" y="722"/>
                    <a:pt x="1445" y="778"/>
                    <a:pt x="2167" y="778"/>
                  </a:cubicBezTo>
                  <a:cubicBezTo>
                    <a:pt x="2751" y="778"/>
                    <a:pt x="3271" y="722"/>
                    <a:pt x="3646" y="667"/>
                  </a:cubicBezTo>
                  <a:cubicBezTo>
                    <a:pt x="3848" y="639"/>
                    <a:pt x="3994" y="604"/>
                    <a:pt x="4105" y="576"/>
                  </a:cubicBezTo>
                  <a:cubicBezTo>
                    <a:pt x="4167" y="549"/>
                    <a:pt x="4195" y="521"/>
                    <a:pt x="4251" y="493"/>
                  </a:cubicBezTo>
                  <a:cubicBezTo>
                    <a:pt x="4251" y="493"/>
                    <a:pt x="4278" y="465"/>
                    <a:pt x="4278" y="431"/>
                  </a:cubicBezTo>
                  <a:cubicBezTo>
                    <a:pt x="4313" y="431"/>
                    <a:pt x="4313" y="403"/>
                    <a:pt x="4313" y="375"/>
                  </a:cubicBezTo>
                  <a:cubicBezTo>
                    <a:pt x="4313" y="347"/>
                    <a:pt x="4313" y="347"/>
                    <a:pt x="4278" y="320"/>
                  </a:cubicBezTo>
                  <a:cubicBezTo>
                    <a:pt x="4251" y="292"/>
                    <a:pt x="4223" y="257"/>
                    <a:pt x="4195" y="229"/>
                  </a:cubicBezTo>
                  <a:cubicBezTo>
                    <a:pt x="4105" y="201"/>
                    <a:pt x="4021" y="174"/>
                    <a:pt x="3876" y="146"/>
                  </a:cubicBezTo>
                  <a:cubicBezTo>
                    <a:pt x="3501" y="56"/>
                    <a:pt x="2862" y="0"/>
                    <a:pt x="2167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" name="Google Shape;1015;p35"/>
            <p:cNvSpPr/>
            <p:nvPr/>
          </p:nvSpPr>
          <p:spPr>
            <a:xfrm>
              <a:off x="4398850" y="199242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6" name="Google Shape;1016;p35"/>
            <p:cNvSpPr/>
            <p:nvPr/>
          </p:nvSpPr>
          <p:spPr>
            <a:xfrm>
              <a:off x="4397275" y="1991025"/>
              <a:ext cx="5250" cy="26775"/>
            </a:xfrm>
            <a:custGeom>
              <a:rect b="b" l="l" r="r" t="t"/>
              <a:pathLst>
                <a:path extrusionOk="0" h="1071" w="210">
                  <a:moveTo>
                    <a:pt x="1" y="1"/>
                  </a:moveTo>
                  <a:lnTo>
                    <a:pt x="1" y="1070"/>
                  </a:lnTo>
                  <a:lnTo>
                    <a:pt x="209" y="1070"/>
                  </a:lnTo>
                  <a:lnTo>
                    <a:pt x="209" y="1008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7" name="Google Shape;1017;p35"/>
            <p:cNvSpPr/>
            <p:nvPr/>
          </p:nvSpPr>
          <p:spPr>
            <a:xfrm>
              <a:off x="4403875" y="1992425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" name="Google Shape;1018;p35"/>
            <p:cNvSpPr/>
            <p:nvPr/>
          </p:nvSpPr>
          <p:spPr>
            <a:xfrm>
              <a:off x="4402500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" name="Google Shape;1019;p35"/>
            <p:cNvSpPr/>
            <p:nvPr/>
          </p:nvSpPr>
          <p:spPr>
            <a:xfrm>
              <a:off x="4409600" y="1992425"/>
              <a:ext cx="2300" cy="23800"/>
            </a:xfrm>
            <a:custGeom>
              <a:rect b="b" l="l" r="r" t="t"/>
              <a:pathLst>
                <a:path extrusionOk="0" h="952" w="92">
                  <a:moveTo>
                    <a:pt x="1" y="0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" name="Google Shape;1020;p35"/>
            <p:cNvSpPr/>
            <p:nvPr/>
          </p:nvSpPr>
          <p:spPr>
            <a:xfrm>
              <a:off x="4408225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1" name="Google Shape;1021;p35"/>
            <p:cNvSpPr/>
            <p:nvPr/>
          </p:nvSpPr>
          <p:spPr>
            <a:xfrm>
              <a:off x="4414650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2" name="Google Shape;1022;p35"/>
            <p:cNvSpPr/>
            <p:nvPr/>
          </p:nvSpPr>
          <p:spPr>
            <a:xfrm>
              <a:off x="4413250" y="199102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3" name="Google Shape;1023;p35"/>
            <p:cNvSpPr/>
            <p:nvPr/>
          </p:nvSpPr>
          <p:spPr>
            <a:xfrm>
              <a:off x="4420550" y="199242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4" name="Google Shape;1024;p35"/>
            <p:cNvSpPr/>
            <p:nvPr/>
          </p:nvSpPr>
          <p:spPr>
            <a:xfrm>
              <a:off x="4418975" y="1991025"/>
              <a:ext cx="5250" cy="26775"/>
            </a:xfrm>
            <a:custGeom>
              <a:rect b="b" l="l" r="r" t="t"/>
              <a:pathLst>
                <a:path extrusionOk="0" h="1071" w="210">
                  <a:moveTo>
                    <a:pt x="1" y="1"/>
                  </a:moveTo>
                  <a:lnTo>
                    <a:pt x="1" y="1070"/>
                  </a:lnTo>
                  <a:lnTo>
                    <a:pt x="209" y="1070"/>
                  </a:lnTo>
                  <a:lnTo>
                    <a:pt x="209" y="1008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" name="Google Shape;1025;p35"/>
            <p:cNvSpPr/>
            <p:nvPr/>
          </p:nvSpPr>
          <p:spPr>
            <a:xfrm>
              <a:off x="4425575" y="1992425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" name="Google Shape;1026;p35"/>
            <p:cNvSpPr/>
            <p:nvPr/>
          </p:nvSpPr>
          <p:spPr>
            <a:xfrm>
              <a:off x="4424200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" name="Google Shape;1027;p35"/>
            <p:cNvSpPr/>
            <p:nvPr/>
          </p:nvSpPr>
          <p:spPr>
            <a:xfrm>
              <a:off x="4431300" y="1992425"/>
              <a:ext cx="2300" cy="23800"/>
            </a:xfrm>
            <a:custGeom>
              <a:rect b="b" l="l" r="r" t="t"/>
              <a:pathLst>
                <a:path extrusionOk="0" h="952" w="92">
                  <a:moveTo>
                    <a:pt x="1" y="0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" name="Google Shape;1028;p35"/>
            <p:cNvSpPr/>
            <p:nvPr/>
          </p:nvSpPr>
          <p:spPr>
            <a:xfrm>
              <a:off x="4429925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" name="Google Shape;1029;p35"/>
            <p:cNvSpPr/>
            <p:nvPr/>
          </p:nvSpPr>
          <p:spPr>
            <a:xfrm>
              <a:off x="4436350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0" name="Google Shape;1030;p35"/>
            <p:cNvSpPr/>
            <p:nvPr/>
          </p:nvSpPr>
          <p:spPr>
            <a:xfrm>
              <a:off x="4434950" y="199102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1" name="Google Shape;1031;p35"/>
            <p:cNvSpPr/>
            <p:nvPr/>
          </p:nvSpPr>
          <p:spPr>
            <a:xfrm>
              <a:off x="4442250" y="199242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2" name="Google Shape;1032;p35"/>
            <p:cNvSpPr/>
            <p:nvPr/>
          </p:nvSpPr>
          <p:spPr>
            <a:xfrm>
              <a:off x="4440675" y="1991025"/>
              <a:ext cx="5250" cy="26775"/>
            </a:xfrm>
            <a:custGeom>
              <a:rect b="b" l="l" r="r" t="t"/>
              <a:pathLst>
                <a:path extrusionOk="0" h="1071" w="210">
                  <a:moveTo>
                    <a:pt x="1" y="1"/>
                  </a:moveTo>
                  <a:lnTo>
                    <a:pt x="1" y="1070"/>
                  </a:lnTo>
                  <a:lnTo>
                    <a:pt x="209" y="1070"/>
                  </a:lnTo>
                  <a:lnTo>
                    <a:pt x="209" y="1008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" name="Google Shape;1033;p35"/>
            <p:cNvSpPr/>
            <p:nvPr/>
          </p:nvSpPr>
          <p:spPr>
            <a:xfrm>
              <a:off x="4447275" y="1992425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" name="Google Shape;1034;p35"/>
            <p:cNvSpPr/>
            <p:nvPr/>
          </p:nvSpPr>
          <p:spPr>
            <a:xfrm>
              <a:off x="4445900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" name="Google Shape;1035;p35"/>
            <p:cNvSpPr/>
            <p:nvPr/>
          </p:nvSpPr>
          <p:spPr>
            <a:xfrm>
              <a:off x="4453000" y="1992425"/>
              <a:ext cx="2300" cy="23800"/>
            </a:xfrm>
            <a:custGeom>
              <a:rect b="b" l="l" r="r" t="t"/>
              <a:pathLst>
                <a:path extrusionOk="0" h="952" w="92">
                  <a:moveTo>
                    <a:pt x="1" y="0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6" name="Google Shape;1036;p35"/>
            <p:cNvSpPr/>
            <p:nvPr/>
          </p:nvSpPr>
          <p:spPr>
            <a:xfrm>
              <a:off x="4451625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7" name="Google Shape;1037;p35"/>
            <p:cNvSpPr/>
            <p:nvPr/>
          </p:nvSpPr>
          <p:spPr>
            <a:xfrm>
              <a:off x="4458050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8" name="Google Shape;1038;p35"/>
            <p:cNvSpPr/>
            <p:nvPr/>
          </p:nvSpPr>
          <p:spPr>
            <a:xfrm>
              <a:off x="4456650" y="199102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9" name="Google Shape;1039;p35"/>
            <p:cNvSpPr/>
            <p:nvPr/>
          </p:nvSpPr>
          <p:spPr>
            <a:xfrm>
              <a:off x="4463950" y="199242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0" name="Google Shape;1040;p35"/>
            <p:cNvSpPr/>
            <p:nvPr/>
          </p:nvSpPr>
          <p:spPr>
            <a:xfrm>
              <a:off x="4462375" y="1991025"/>
              <a:ext cx="5250" cy="26775"/>
            </a:xfrm>
            <a:custGeom>
              <a:rect b="b" l="l" r="r" t="t"/>
              <a:pathLst>
                <a:path extrusionOk="0" h="1071" w="210">
                  <a:moveTo>
                    <a:pt x="1" y="1"/>
                  </a:moveTo>
                  <a:lnTo>
                    <a:pt x="1" y="1070"/>
                  </a:lnTo>
                  <a:lnTo>
                    <a:pt x="209" y="1070"/>
                  </a:lnTo>
                  <a:lnTo>
                    <a:pt x="209" y="1008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1" name="Google Shape;1041;p35"/>
            <p:cNvSpPr/>
            <p:nvPr/>
          </p:nvSpPr>
          <p:spPr>
            <a:xfrm>
              <a:off x="4468975" y="1992425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2" name="Google Shape;1042;p35"/>
            <p:cNvSpPr/>
            <p:nvPr/>
          </p:nvSpPr>
          <p:spPr>
            <a:xfrm>
              <a:off x="4467600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" name="Google Shape;1043;p35"/>
            <p:cNvSpPr/>
            <p:nvPr/>
          </p:nvSpPr>
          <p:spPr>
            <a:xfrm>
              <a:off x="4474700" y="1992425"/>
              <a:ext cx="2300" cy="23800"/>
            </a:xfrm>
            <a:custGeom>
              <a:rect b="b" l="l" r="r" t="t"/>
              <a:pathLst>
                <a:path extrusionOk="0" h="952" w="92">
                  <a:moveTo>
                    <a:pt x="1" y="0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4" name="Google Shape;1044;p35"/>
            <p:cNvSpPr/>
            <p:nvPr/>
          </p:nvSpPr>
          <p:spPr>
            <a:xfrm>
              <a:off x="4473325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5" name="Google Shape;1045;p35"/>
            <p:cNvSpPr/>
            <p:nvPr/>
          </p:nvSpPr>
          <p:spPr>
            <a:xfrm>
              <a:off x="4479750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" name="Google Shape;1046;p35"/>
            <p:cNvSpPr/>
            <p:nvPr/>
          </p:nvSpPr>
          <p:spPr>
            <a:xfrm>
              <a:off x="4478350" y="199102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" name="Google Shape;1047;p35"/>
            <p:cNvSpPr/>
            <p:nvPr/>
          </p:nvSpPr>
          <p:spPr>
            <a:xfrm>
              <a:off x="4485650" y="199242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8" name="Google Shape;1048;p35"/>
            <p:cNvSpPr/>
            <p:nvPr/>
          </p:nvSpPr>
          <p:spPr>
            <a:xfrm>
              <a:off x="4484075" y="1991025"/>
              <a:ext cx="5250" cy="26775"/>
            </a:xfrm>
            <a:custGeom>
              <a:rect b="b" l="l" r="r" t="t"/>
              <a:pathLst>
                <a:path extrusionOk="0" h="1071" w="210">
                  <a:moveTo>
                    <a:pt x="1" y="1"/>
                  </a:moveTo>
                  <a:lnTo>
                    <a:pt x="1" y="1070"/>
                  </a:lnTo>
                  <a:lnTo>
                    <a:pt x="209" y="1070"/>
                  </a:lnTo>
                  <a:lnTo>
                    <a:pt x="209" y="1008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9" name="Google Shape;1049;p35"/>
            <p:cNvSpPr/>
            <p:nvPr/>
          </p:nvSpPr>
          <p:spPr>
            <a:xfrm>
              <a:off x="4490675" y="1992425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" name="Google Shape;1050;p35"/>
            <p:cNvSpPr/>
            <p:nvPr/>
          </p:nvSpPr>
          <p:spPr>
            <a:xfrm>
              <a:off x="4489300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1" name="Google Shape;1051;p35"/>
            <p:cNvSpPr/>
            <p:nvPr/>
          </p:nvSpPr>
          <p:spPr>
            <a:xfrm>
              <a:off x="4496425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2"/>
                  </a:lnTo>
                  <a:lnTo>
                    <a:pt x="90" y="952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2" name="Google Shape;1052;p35"/>
            <p:cNvSpPr/>
            <p:nvPr/>
          </p:nvSpPr>
          <p:spPr>
            <a:xfrm>
              <a:off x="4495025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" name="Google Shape;1053;p35"/>
            <p:cNvSpPr/>
            <p:nvPr/>
          </p:nvSpPr>
          <p:spPr>
            <a:xfrm>
              <a:off x="4410300" y="1987375"/>
              <a:ext cx="76775" cy="11500"/>
            </a:xfrm>
            <a:custGeom>
              <a:rect b="b" l="l" r="r" t="t"/>
              <a:pathLst>
                <a:path extrusionOk="0" h="460" w="3071">
                  <a:moveTo>
                    <a:pt x="1535" y="1"/>
                  </a:moveTo>
                  <a:cubicBezTo>
                    <a:pt x="667" y="1"/>
                    <a:pt x="1" y="112"/>
                    <a:pt x="1" y="230"/>
                  </a:cubicBezTo>
                  <a:cubicBezTo>
                    <a:pt x="1" y="376"/>
                    <a:pt x="667" y="459"/>
                    <a:pt x="1535" y="459"/>
                  </a:cubicBezTo>
                  <a:cubicBezTo>
                    <a:pt x="2376" y="459"/>
                    <a:pt x="3070" y="376"/>
                    <a:pt x="3070" y="230"/>
                  </a:cubicBezTo>
                  <a:cubicBezTo>
                    <a:pt x="3070" y="112"/>
                    <a:pt x="2376" y="1"/>
                    <a:pt x="1535" y="1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4" name="Google Shape;1054;p35"/>
            <p:cNvSpPr/>
            <p:nvPr/>
          </p:nvSpPr>
          <p:spPr>
            <a:xfrm>
              <a:off x="4395900" y="1973675"/>
              <a:ext cx="104875" cy="20150"/>
            </a:xfrm>
            <a:custGeom>
              <a:rect b="b" l="l" r="r" t="t"/>
              <a:pathLst>
                <a:path extrusionOk="0" h="806" w="4195">
                  <a:moveTo>
                    <a:pt x="0" y="0"/>
                  </a:moveTo>
                  <a:lnTo>
                    <a:pt x="0" y="486"/>
                  </a:lnTo>
                  <a:cubicBezTo>
                    <a:pt x="0" y="660"/>
                    <a:pt x="959" y="806"/>
                    <a:pt x="2111" y="806"/>
                  </a:cubicBezTo>
                  <a:cubicBezTo>
                    <a:pt x="3271" y="806"/>
                    <a:pt x="4195" y="660"/>
                    <a:pt x="4195" y="486"/>
                  </a:cubicBezTo>
                  <a:lnTo>
                    <a:pt x="4195" y="0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5" name="Google Shape;1055;p35"/>
            <p:cNvSpPr/>
            <p:nvPr/>
          </p:nvSpPr>
          <p:spPr>
            <a:xfrm>
              <a:off x="4395900" y="1973675"/>
              <a:ext cx="104875" cy="10100"/>
            </a:xfrm>
            <a:custGeom>
              <a:rect b="b" l="l" r="r" t="t"/>
              <a:pathLst>
                <a:path extrusionOk="0" h="404" w="4195">
                  <a:moveTo>
                    <a:pt x="0" y="0"/>
                  </a:moveTo>
                  <a:lnTo>
                    <a:pt x="0" y="84"/>
                  </a:lnTo>
                  <a:cubicBezTo>
                    <a:pt x="202" y="285"/>
                    <a:pt x="1070" y="403"/>
                    <a:pt x="2111" y="403"/>
                  </a:cubicBezTo>
                  <a:cubicBezTo>
                    <a:pt x="3153" y="403"/>
                    <a:pt x="4021" y="285"/>
                    <a:pt x="4195" y="84"/>
                  </a:cubicBezTo>
                  <a:lnTo>
                    <a:pt x="41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6" name="Google Shape;1056;p35"/>
            <p:cNvSpPr/>
            <p:nvPr/>
          </p:nvSpPr>
          <p:spPr>
            <a:xfrm>
              <a:off x="4395900" y="1965000"/>
              <a:ext cx="104875" cy="17375"/>
            </a:xfrm>
            <a:custGeom>
              <a:rect b="b" l="l" r="r" t="t"/>
              <a:pathLst>
                <a:path extrusionOk="0" h="695" w="4195">
                  <a:moveTo>
                    <a:pt x="2111" y="0"/>
                  </a:moveTo>
                  <a:cubicBezTo>
                    <a:pt x="959" y="0"/>
                    <a:pt x="0" y="174"/>
                    <a:pt x="0" y="347"/>
                  </a:cubicBezTo>
                  <a:cubicBezTo>
                    <a:pt x="0" y="521"/>
                    <a:pt x="959" y="695"/>
                    <a:pt x="2111" y="695"/>
                  </a:cubicBezTo>
                  <a:cubicBezTo>
                    <a:pt x="3271" y="695"/>
                    <a:pt x="4195" y="521"/>
                    <a:pt x="4195" y="347"/>
                  </a:cubicBezTo>
                  <a:cubicBezTo>
                    <a:pt x="4195" y="174"/>
                    <a:pt x="3271" y="0"/>
                    <a:pt x="2111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7" name="Google Shape;1057;p35"/>
            <p:cNvSpPr/>
            <p:nvPr/>
          </p:nvSpPr>
          <p:spPr>
            <a:xfrm>
              <a:off x="4394500" y="1963425"/>
              <a:ext cx="107850" cy="20350"/>
            </a:xfrm>
            <a:custGeom>
              <a:rect b="b" l="l" r="r" t="t"/>
              <a:pathLst>
                <a:path extrusionOk="0" h="814" w="4314">
                  <a:moveTo>
                    <a:pt x="2167" y="119"/>
                  </a:moveTo>
                  <a:cubicBezTo>
                    <a:pt x="2751" y="119"/>
                    <a:pt x="3271" y="174"/>
                    <a:pt x="3619" y="237"/>
                  </a:cubicBezTo>
                  <a:cubicBezTo>
                    <a:pt x="3820" y="264"/>
                    <a:pt x="3966" y="292"/>
                    <a:pt x="4077" y="320"/>
                  </a:cubicBezTo>
                  <a:cubicBezTo>
                    <a:pt x="4105" y="348"/>
                    <a:pt x="4167" y="376"/>
                    <a:pt x="4167" y="376"/>
                  </a:cubicBezTo>
                  <a:lnTo>
                    <a:pt x="4195" y="410"/>
                  </a:lnTo>
                  <a:lnTo>
                    <a:pt x="4167" y="438"/>
                  </a:lnTo>
                  <a:cubicBezTo>
                    <a:pt x="4105" y="466"/>
                    <a:pt x="4021" y="494"/>
                    <a:pt x="3903" y="521"/>
                  </a:cubicBezTo>
                  <a:cubicBezTo>
                    <a:pt x="3528" y="612"/>
                    <a:pt x="2890" y="695"/>
                    <a:pt x="2167" y="695"/>
                  </a:cubicBezTo>
                  <a:cubicBezTo>
                    <a:pt x="1591" y="695"/>
                    <a:pt x="1070" y="639"/>
                    <a:pt x="695" y="584"/>
                  </a:cubicBezTo>
                  <a:cubicBezTo>
                    <a:pt x="494" y="549"/>
                    <a:pt x="348" y="521"/>
                    <a:pt x="258" y="494"/>
                  </a:cubicBezTo>
                  <a:cubicBezTo>
                    <a:pt x="202" y="466"/>
                    <a:pt x="174" y="438"/>
                    <a:pt x="147" y="438"/>
                  </a:cubicBezTo>
                  <a:lnTo>
                    <a:pt x="147" y="410"/>
                  </a:lnTo>
                  <a:lnTo>
                    <a:pt x="112" y="410"/>
                  </a:lnTo>
                  <a:cubicBezTo>
                    <a:pt x="112" y="410"/>
                    <a:pt x="147" y="376"/>
                    <a:pt x="174" y="376"/>
                  </a:cubicBezTo>
                  <a:cubicBezTo>
                    <a:pt x="202" y="348"/>
                    <a:pt x="286" y="320"/>
                    <a:pt x="431" y="292"/>
                  </a:cubicBezTo>
                  <a:cubicBezTo>
                    <a:pt x="779" y="174"/>
                    <a:pt x="1417" y="119"/>
                    <a:pt x="2167" y="119"/>
                  </a:cubicBezTo>
                  <a:close/>
                  <a:moveTo>
                    <a:pt x="2167" y="1"/>
                  </a:moveTo>
                  <a:cubicBezTo>
                    <a:pt x="1591" y="1"/>
                    <a:pt x="1070" y="63"/>
                    <a:pt x="667" y="119"/>
                  </a:cubicBezTo>
                  <a:cubicBezTo>
                    <a:pt x="494" y="146"/>
                    <a:pt x="320" y="174"/>
                    <a:pt x="202" y="237"/>
                  </a:cubicBezTo>
                  <a:cubicBezTo>
                    <a:pt x="147" y="237"/>
                    <a:pt x="112" y="264"/>
                    <a:pt x="84" y="292"/>
                  </a:cubicBezTo>
                  <a:cubicBezTo>
                    <a:pt x="56" y="292"/>
                    <a:pt x="56" y="320"/>
                    <a:pt x="29" y="348"/>
                  </a:cubicBezTo>
                  <a:cubicBezTo>
                    <a:pt x="29" y="348"/>
                    <a:pt x="1" y="376"/>
                    <a:pt x="1" y="410"/>
                  </a:cubicBezTo>
                  <a:cubicBezTo>
                    <a:pt x="1" y="438"/>
                    <a:pt x="29" y="466"/>
                    <a:pt x="29" y="466"/>
                  </a:cubicBezTo>
                  <a:cubicBezTo>
                    <a:pt x="56" y="494"/>
                    <a:pt x="84" y="521"/>
                    <a:pt x="147" y="549"/>
                  </a:cubicBezTo>
                  <a:cubicBezTo>
                    <a:pt x="202" y="584"/>
                    <a:pt x="320" y="612"/>
                    <a:pt x="431" y="639"/>
                  </a:cubicBezTo>
                  <a:cubicBezTo>
                    <a:pt x="806" y="758"/>
                    <a:pt x="1445" y="813"/>
                    <a:pt x="2167" y="813"/>
                  </a:cubicBezTo>
                  <a:cubicBezTo>
                    <a:pt x="2751" y="813"/>
                    <a:pt x="3271" y="758"/>
                    <a:pt x="3646" y="695"/>
                  </a:cubicBezTo>
                  <a:cubicBezTo>
                    <a:pt x="3848" y="667"/>
                    <a:pt x="3994" y="639"/>
                    <a:pt x="4105" y="584"/>
                  </a:cubicBezTo>
                  <a:cubicBezTo>
                    <a:pt x="4167" y="584"/>
                    <a:pt x="4195" y="549"/>
                    <a:pt x="4251" y="521"/>
                  </a:cubicBezTo>
                  <a:cubicBezTo>
                    <a:pt x="4251" y="494"/>
                    <a:pt x="4278" y="494"/>
                    <a:pt x="4278" y="466"/>
                  </a:cubicBezTo>
                  <a:cubicBezTo>
                    <a:pt x="4313" y="466"/>
                    <a:pt x="4313" y="438"/>
                    <a:pt x="4313" y="410"/>
                  </a:cubicBezTo>
                  <a:cubicBezTo>
                    <a:pt x="4313" y="376"/>
                    <a:pt x="4313" y="348"/>
                    <a:pt x="4278" y="348"/>
                  </a:cubicBezTo>
                  <a:cubicBezTo>
                    <a:pt x="4251" y="292"/>
                    <a:pt x="4223" y="292"/>
                    <a:pt x="4195" y="264"/>
                  </a:cubicBezTo>
                  <a:cubicBezTo>
                    <a:pt x="4105" y="202"/>
                    <a:pt x="4021" y="174"/>
                    <a:pt x="3876" y="146"/>
                  </a:cubicBezTo>
                  <a:cubicBezTo>
                    <a:pt x="3501" y="63"/>
                    <a:pt x="2862" y="1"/>
                    <a:pt x="2167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8" name="Google Shape;1058;p35"/>
            <p:cNvSpPr/>
            <p:nvPr/>
          </p:nvSpPr>
          <p:spPr>
            <a:xfrm>
              <a:off x="4398850" y="1972800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9" name="Google Shape;1059;p35"/>
            <p:cNvSpPr/>
            <p:nvPr/>
          </p:nvSpPr>
          <p:spPr>
            <a:xfrm>
              <a:off x="4397275" y="1971425"/>
              <a:ext cx="5250" cy="26050"/>
            </a:xfrm>
            <a:custGeom>
              <a:rect b="b" l="l" r="r" t="t"/>
              <a:pathLst>
                <a:path extrusionOk="0" h="1042" w="210">
                  <a:moveTo>
                    <a:pt x="1" y="0"/>
                  </a:moveTo>
                  <a:lnTo>
                    <a:pt x="1" y="1042"/>
                  </a:lnTo>
                  <a:lnTo>
                    <a:pt x="209" y="1042"/>
                  </a:lnTo>
                  <a:lnTo>
                    <a:pt x="209" y="986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" name="Google Shape;1060;p35"/>
            <p:cNvSpPr/>
            <p:nvPr/>
          </p:nvSpPr>
          <p:spPr>
            <a:xfrm>
              <a:off x="4403875" y="1972800"/>
              <a:ext cx="2125" cy="23300"/>
            </a:xfrm>
            <a:custGeom>
              <a:rect b="b" l="l" r="r" t="t"/>
              <a:pathLst>
                <a:path extrusionOk="0" h="932" w="85">
                  <a:moveTo>
                    <a:pt x="1" y="1"/>
                  </a:moveTo>
                  <a:lnTo>
                    <a:pt x="1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1" name="Google Shape;1061;p35"/>
            <p:cNvSpPr/>
            <p:nvPr/>
          </p:nvSpPr>
          <p:spPr>
            <a:xfrm>
              <a:off x="4402500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2" name="Google Shape;1062;p35"/>
            <p:cNvSpPr/>
            <p:nvPr/>
          </p:nvSpPr>
          <p:spPr>
            <a:xfrm>
              <a:off x="4409600" y="1972800"/>
              <a:ext cx="2300" cy="23300"/>
            </a:xfrm>
            <a:custGeom>
              <a:rect b="b" l="l" r="r" t="t"/>
              <a:pathLst>
                <a:path extrusionOk="0" h="932" w="92">
                  <a:moveTo>
                    <a:pt x="1" y="1"/>
                  </a:moveTo>
                  <a:lnTo>
                    <a:pt x="1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3" name="Google Shape;1063;p35"/>
            <p:cNvSpPr/>
            <p:nvPr/>
          </p:nvSpPr>
          <p:spPr>
            <a:xfrm>
              <a:off x="4408225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4" name="Google Shape;1064;p35"/>
            <p:cNvSpPr/>
            <p:nvPr/>
          </p:nvSpPr>
          <p:spPr>
            <a:xfrm>
              <a:off x="4414650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5" name="Google Shape;1065;p35"/>
            <p:cNvSpPr/>
            <p:nvPr/>
          </p:nvSpPr>
          <p:spPr>
            <a:xfrm>
              <a:off x="4413250" y="1971425"/>
              <a:ext cx="5075" cy="26050"/>
            </a:xfrm>
            <a:custGeom>
              <a:rect b="b" l="l" r="r" t="t"/>
              <a:pathLst>
                <a:path extrusionOk="0" h="1042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6" name="Google Shape;1066;p35"/>
            <p:cNvSpPr/>
            <p:nvPr/>
          </p:nvSpPr>
          <p:spPr>
            <a:xfrm>
              <a:off x="4420550" y="1972800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7" name="Google Shape;1067;p35"/>
            <p:cNvSpPr/>
            <p:nvPr/>
          </p:nvSpPr>
          <p:spPr>
            <a:xfrm>
              <a:off x="4418975" y="1971425"/>
              <a:ext cx="5250" cy="26050"/>
            </a:xfrm>
            <a:custGeom>
              <a:rect b="b" l="l" r="r" t="t"/>
              <a:pathLst>
                <a:path extrusionOk="0" h="1042" w="210">
                  <a:moveTo>
                    <a:pt x="1" y="0"/>
                  </a:moveTo>
                  <a:lnTo>
                    <a:pt x="1" y="1042"/>
                  </a:lnTo>
                  <a:lnTo>
                    <a:pt x="209" y="1042"/>
                  </a:lnTo>
                  <a:lnTo>
                    <a:pt x="209" y="986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" name="Google Shape;1068;p35"/>
            <p:cNvSpPr/>
            <p:nvPr/>
          </p:nvSpPr>
          <p:spPr>
            <a:xfrm>
              <a:off x="4425575" y="1972800"/>
              <a:ext cx="2125" cy="23300"/>
            </a:xfrm>
            <a:custGeom>
              <a:rect b="b" l="l" r="r" t="t"/>
              <a:pathLst>
                <a:path extrusionOk="0" h="932" w="85">
                  <a:moveTo>
                    <a:pt x="1" y="1"/>
                  </a:moveTo>
                  <a:lnTo>
                    <a:pt x="1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" name="Google Shape;1069;p35"/>
            <p:cNvSpPr/>
            <p:nvPr/>
          </p:nvSpPr>
          <p:spPr>
            <a:xfrm>
              <a:off x="4424200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" name="Google Shape;1070;p35"/>
            <p:cNvSpPr/>
            <p:nvPr/>
          </p:nvSpPr>
          <p:spPr>
            <a:xfrm>
              <a:off x="4431300" y="1972800"/>
              <a:ext cx="2300" cy="23300"/>
            </a:xfrm>
            <a:custGeom>
              <a:rect b="b" l="l" r="r" t="t"/>
              <a:pathLst>
                <a:path extrusionOk="0" h="932" w="92">
                  <a:moveTo>
                    <a:pt x="1" y="1"/>
                  </a:moveTo>
                  <a:lnTo>
                    <a:pt x="1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" name="Google Shape;1071;p35"/>
            <p:cNvSpPr/>
            <p:nvPr/>
          </p:nvSpPr>
          <p:spPr>
            <a:xfrm>
              <a:off x="4429925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2" name="Google Shape;1072;p35"/>
            <p:cNvSpPr/>
            <p:nvPr/>
          </p:nvSpPr>
          <p:spPr>
            <a:xfrm>
              <a:off x="4436350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3" name="Google Shape;1073;p35"/>
            <p:cNvSpPr/>
            <p:nvPr/>
          </p:nvSpPr>
          <p:spPr>
            <a:xfrm>
              <a:off x="4434950" y="1971425"/>
              <a:ext cx="5075" cy="26050"/>
            </a:xfrm>
            <a:custGeom>
              <a:rect b="b" l="l" r="r" t="t"/>
              <a:pathLst>
                <a:path extrusionOk="0" h="1042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" name="Google Shape;1074;p35"/>
            <p:cNvSpPr/>
            <p:nvPr/>
          </p:nvSpPr>
          <p:spPr>
            <a:xfrm>
              <a:off x="4442250" y="1972800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" name="Google Shape;1075;p35"/>
            <p:cNvSpPr/>
            <p:nvPr/>
          </p:nvSpPr>
          <p:spPr>
            <a:xfrm>
              <a:off x="4440675" y="1971425"/>
              <a:ext cx="5250" cy="26050"/>
            </a:xfrm>
            <a:custGeom>
              <a:rect b="b" l="l" r="r" t="t"/>
              <a:pathLst>
                <a:path extrusionOk="0" h="1042" w="210">
                  <a:moveTo>
                    <a:pt x="1" y="0"/>
                  </a:moveTo>
                  <a:lnTo>
                    <a:pt x="1" y="1042"/>
                  </a:lnTo>
                  <a:lnTo>
                    <a:pt x="209" y="1042"/>
                  </a:lnTo>
                  <a:lnTo>
                    <a:pt x="209" y="986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" name="Google Shape;1076;p35"/>
            <p:cNvSpPr/>
            <p:nvPr/>
          </p:nvSpPr>
          <p:spPr>
            <a:xfrm>
              <a:off x="4447275" y="1972800"/>
              <a:ext cx="2125" cy="23300"/>
            </a:xfrm>
            <a:custGeom>
              <a:rect b="b" l="l" r="r" t="t"/>
              <a:pathLst>
                <a:path extrusionOk="0" h="932" w="85">
                  <a:moveTo>
                    <a:pt x="1" y="1"/>
                  </a:moveTo>
                  <a:lnTo>
                    <a:pt x="1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" name="Google Shape;1077;p35"/>
            <p:cNvSpPr/>
            <p:nvPr/>
          </p:nvSpPr>
          <p:spPr>
            <a:xfrm>
              <a:off x="4445900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" name="Google Shape;1078;p35"/>
            <p:cNvSpPr/>
            <p:nvPr/>
          </p:nvSpPr>
          <p:spPr>
            <a:xfrm>
              <a:off x="4453000" y="1972800"/>
              <a:ext cx="2300" cy="23300"/>
            </a:xfrm>
            <a:custGeom>
              <a:rect b="b" l="l" r="r" t="t"/>
              <a:pathLst>
                <a:path extrusionOk="0" h="932" w="92">
                  <a:moveTo>
                    <a:pt x="1" y="1"/>
                  </a:moveTo>
                  <a:lnTo>
                    <a:pt x="1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9" name="Google Shape;1079;p35"/>
            <p:cNvSpPr/>
            <p:nvPr/>
          </p:nvSpPr>
          <p:spPr>
            <a:xfrm>
              <a:off x="4451625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0" name="Google Shape;1080;p35"/>
            <p:cNvSpPr/>
            <p:nvPr/>
          </p:nvSpPr>
          <p:spPr>
            <a:xfrm>
              <a:off x="4458050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" name="Google Shape;1081;p35"/>
            <p:cNvSpPr/>
            <p:nvPr/>
          </p:nvSpPr>
          <p:spPr>
            <a:xfrm>
              <a:off x="4456650" y="1971425"/>
              <a:ext cx="5075" cy="26050"/>
            </a:xfrm>
            <a:custGeom>
              <a:rect b="b" l="l" r="r" t="t"/>
              <a:pathLst>
                <a:path extrusionOk="0" h="1042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" name="Google Shape;1082;p35"/>
            <p:cNvSpPr/>
            <p:nvPr/>
          </p:nvSpPr>
          <p:spPr>
            <a:xfrm>
              <a:off x="4463950" y="1972800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" name="Google Shape;1083;p35"/>
            <p:cNvSpPr/>
            <p:nvPr/>
          </p:nvSpPr>
          <p:spPr>
            <a:xfrm>
              <a:off x="4462375" y="1971425"/>
              <a:ext cx="5250" cy="26050"/>
            </a:xfrm>
            <a:custGeom>
              <a:rect b="b" l="l" r="r" t="t"/>
              <a:pathLst>
                <a:path extrusionOk="0" h="1042" w="210">
                  <a:moveTo>
                    <a:pt x="1" y="0"/>
                  </a:moveTo>
                  <a:lnTo>
                    <a:pt x="1" y="1042"/>
                  </a:lnTo>
                  <a:lnTo>
                    <a:pt x="209" y="1042"/>
                  </a:lnTo>
                  <a:lnTo>
                    <a:pt x="209" y="986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4" name="Google Shape;1084;p35"/>
            <p:cNvSpPr/>
            <p:nvPr/>
          </p:nvSpPr>
          <p:spPr>
            <a:xfrm>
              <a:off x="4468975" y="1972800"/>
              <a:ext cx="2125" cy="23300"/>
            </a:xfrm>
            <a:custGeom>
              <a:rect b="b" l="l" r="r" t="t"/>
              <a:pathLst>
                <a:path extrusionOk="0" h="932" w="85">
                  <a:moveTo>
                    <a:pt x="1" y="1"/>
                  </a:moveTo>
                  <a:lnTo>
                    <a:pt x="1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5" name="Google Shape;1085;p35"/>
            <p:cNvSpPr/>
            <p:nvPr/>
          </p:nvSpPr>
          <p:spPr>
            <a:xfrm>
              <a:off x="4467600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6" name="Google Shape;1086;p35"/>
            <p:cNvSpPr/>
            <p:nvPr/>
          </p:nvSpPr>
          <p:spPr>
            <a:xfrm>
              <a:off x="4474700" y="1972800"/>
              <a:ext cx="2300" cy="23300"/>
            </a:xfrm>
            <a:custGeom>
              <a:rect b="b" l="l" r="r" t="t"/>
              <a:pathLst>
                <a:path extrusionOk="0" h="932" w="92">
                  <a:moveTo>
                    <a:pt x="1" y="1"/>
                  </a:moveTo>
                  <a:lnTo>
                    <a:pt x="1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7" name="Google Shape;1087;p35"/>
            <p:cNvSpPr/>
            <p:nvPr/>
          </p:nvSpPr>
          <p:spPr>
            <a:xfrm>
              <a:off x="4473325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" name="Google Shape;1088;p35"/>
            <p:cNvSpPr/>
            <p:nvPr/>
          </p:nvSpPr>
          <p:spPr>
            <a:xfrm>
              <a:off x="4479750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" name="Google Shape;1089;p35"/>
            <p:cNvSpPr/>
            <p:nvPr/>
          </p:nvSpPr>
          <p:spPr>
            <a:xfrm>
              <a:off x="4478350" y="1971425"/>
              <a:ext cx="5075" cy="26050"/>
            </a:xfrm>
            <a:custGeom>
              <a:rect b="b" l="l" r="r" t="t"/>
              <a:pathLst>
                <a:path extrusionOk="0" h="1042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" name="Google Shape;1090;p35"/>
            <p:cNvSpPr/>
            <p:nvPr/>
          </p:nvSpPr>
          <p:spPr>
            <a:xfrm>
              <a:off x="4485650" y="1972800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" name="Google Shape;1091;p35"/>
            <p:cNvSpPr/>
            <p:nvPr/>
          </p:nvSpPr>
          <p:spPr>
            <a:xfrm>
              <a:off x="4484075" y="1971425"/>
              <a:ext cx="5250" cy="26050"/>
            </a:xfrm>
            <a:custGeom>
              <a:rect b="b" l="l" r="r" t="t"/>
              <a:pathLst>
                <a:path extrusionOk="0" h="1042" w="210">
                  <a:moveTo>
                    <a:pt x="1" y="0"/>
                  </a:moveTo>
                  <a:lnTo>
                    <a:pt x="1" y="1042"/>
                  </a:lnTo>
                  <a:lnTo>
                    <a:pt x="209" y="1042"/>
                  </a:lnTo>
                  <a:lnTo>
                    <a:pt x="209" y="986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" name="Google Shape;1092;p35"/>
            <p:cNvSpPr/>
            <p:nvPr/>
          </p:nvSpPr>
          <p:spPr>
            <a:xfrm>
              <a:off x="4490675" y="1972800"/>
              <a:ext cx="2125" cy="23300"/>
            </a:xfrm>
            <a:custGeom>
              <a:rect b="b" l="l" r="r" t="t"/>
              <a:pathLst>
                <a:path extrusionOk="0" h="932" w="85">
                  <a:moveTo>
                    <a:pt x="1" y="1"/>
                  </a:moveTo>
                  <a:lnTo>
                    <a:pt x="1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3" name="Google Shape;1093;p35"/>
            <p:cNvSpPr/>
            <p:nvPr/>
          </p:nvSpPr>
          <p:spPr>
            <a:xfrm>
              <a:off x="4489300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4" name="Google Shape;1094;p35"/>
            <p:cNvSpPr/>
            <p:nvPr/>
          </p:nvSpPr>
          <p:spPr>
            <a:xfrm>
              <a:off x="4496425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0" y="931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5" name="Google Shape;1095;p35"/>
            <p:cNvSpPr/>
            <p:nvPr/>
          </p:nvSpPr>
          <p:spPr>
            <a:xfrm>
              <a:off x="4495025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" name="Google Shape;1096;p35"/>
            <p:cNvSpPr/>
            <p:nvPr/>
          </p:nvSpPr>
          <p:spPr>
            <a:xfrm>
              <a:off x="4410300" y="1967775"/>
              <a:ext cx="76775" cy="11650"/>
            </a:xfrm>
            <a:custGeom>
              <a:rect b="b" l="l" r="r" t="t"/>
              <a:pathLst>
                <a:path extrusionOk="0" h="466" w="3071">
                  <a:moveTo>
                    <a:pt x="1535" y="0"/>
                  </a:moveTo>
                  <a:cubicBezTo>
                    <a:pt x="667" y="0"/>
                    <a:pt x="1" y="118"/>
                    <a:pt x="1" y="236"/>
                  </a:cubicBezTo>
                  <a:cubicBezTo>
                    <a:pt x="1" y="347"/>
                    <a:pt x="667" y="465"/>
                    <a:pt x="1535" y="465"/>
                  </a:cubicBezTo>
                  <a:cubicBezTo>
                    <a:pt x="2376" y="465"/>
                    <a:pt x="3070" y="347"/>
                    <a:pt x="3070" y="236"/>
                  </a:cubicBezTo>
                  <a:cubicBezTo>
                    <a:pt x="3070" y="118"/>
                    <a:pt x="2376" y="0"/>
                    <a:pt x="1535" y="0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" name="Google Shape;1097;p35"/>
            <p:cNvSpPr/>
            <p:nvPr/>
          </p:nvSpPr>
          <p:spPr>
            <a:xfrm>
              <a:off x="4395900" y="1954050"/>
              <a:ext cx="104875" cy="20350"/>
            </a:xfrm>
            <a:custGeom>
              <a:rect b="b" l="l" r="r" t="t"/>
              <a:pathLst>
                <a:path extrusionOk="0" h="814" w="4195">
                  <a:moveTo>
                    <a:pt x="0" y="1"/>
                  </a:moveTo>
                  <a:lnTo>
                    <a:pt x="0" y="494"/>
                  </a:lnTo>
                  <a:cubicBezTo>
                    <a:pt x="0" y="667"/>
                    <a:pt x="959" y="813"/>
                    <a:pt x="2111" y="813"/>
                  </a:cubicBezTo>
                  <a:cubicBezTo>
                    <a:pt x="3271" y="813"/>
                    <a:pt x="4195" y="667"/>
                    <a:pt x="4195" y="494"/>
                  </a:cubicBezTo>
                  <a:lnTo>
                    <a:pt x="4195" y="1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8" name="Google Shape;1098;p35"/>
            <p:cNvSpPr/>
            <p:nvPr/>
          </p:nvSpPr>
          <p:spPr>
            <a:xfrm>
              <a:off x="4395900" y="1954050"/>
              <a:ext cx="104875" cy="10100"/>
            </a:xfrm>
            <a:custGeom>
              <a:rect b="b" l="l" r="r" t="t"/>
              <a:pathLst>
                <a:path extrusionOk="0" h="404" w="4195">
                  <a:moveTo>
                    <a:pt x="0" y="1"/>
                  </a:moveTo>
                  <a:lnTo>
                    <a:pt x="0" y="91"/>
                  </a:lnTo>
                  <a:cubicBezTo>
                    <a:pt x="202" y="265"/>
                    <a:pt x="1070" y="403"/>
                    <a:pt x="2111" y="403"/>
                  </a:cubicBezTo>
                  <a:cubicBezTo>
                    <a:pt x="3153" y="403"/>
                    <a:pt x="4021" y="265"/>
                    <a:pt x="4195" y="91"/>
                  </a:cubicBezTo>
                  <a:lnTo>
                    <a:pt x="41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" name="Google Shape;1099;p35"/>
            <p:cNvSpPr/>
            <p:nvPr/>
          </p:nvSpPr>
          <p:spPr>
            <a:xfrm>
              <a:off x="4395900" y="1945375"/>
              <a:ext cx="104875" cy="16700"/>
            </a:xfrm>
            <a:custGeom>
              <a:rect b="b" l="l" r="r" t="t"/>
              <a:pathLst>
                <a:path extrusionOk="0" h="668" w="4195">
                  <a:moveTo>
                    <a:pt x="2111" y="0"/>
                  </a:moveTo>
                  <a:cubicBezTo>
                    <a:pt x="959" y="0"/>
                    <a:pt x="0" y="146"/>
                    <a:pt x="0" y="348"/>
                  </a:cubicBezTo>
                  <a:cubicBezTo>
                    <a:pt x="0" y="521"/>
                    <a:pt x="959" y="667"/>
                    <a:pt x="2111" y="667"/>
                  </a:cubicBezTo>
                  <a:cubicBezTo>
                    <a:pt x="3271" y="667"/>
                    <a:pt x="4195" y="521"/>
                    <a:pt x="4195" y="348"/>
                  </a:cubicBezTo>
                  <a:cubicBezTo>
                    <a:pt x="4195" y="146"/>
                    <a:pt x="3271" y="0"/>
                    <a:pt x="2111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0" name="Google Shape;1100;p35"/>
            <p:cNvSpPr/>
            <p:nvPr/>
          </p:nvSpPr>
          <p:spPr>
            <a:xfrm>
              <a:off x="4394500" y="1943975"/>
              <a:ext cx="107850" cy="19475"/>
            </a:xfrm>
            <a:custGeom>
              <a:rect b="b" l="l" r="r" t="t"/>
              <a:pathLst>
                <a:path extrusionOk="0" h="779" w="4314">
                  <a:moveTo>
                    <a:pt x="2167" y="112"/>
                  </a:moveTo>
                  <a:cubicBezTo>
                    <a:pt x="2751" y="112"/>
                    <a:pt x="3271" y="147"/>
                    <a:pt x="3619" y="202"/>
                  </a:cubicBezTo>
                  <a:cubicBezTo>
                    <a:pt x="3820" y="230"/>
                    <a:pt x="3966" y="286"/>
                    <a:pt x="4077" y="320"/>
                  </a:cubicBezTo>
                  <a:cubicBezTo>
                    <a:pt x="4105" y="348"/>
                    <a:pt x="4167" y="348"/>
                    <a:pt x="4167" y="376"/>
                  </a:cubicBezTo>
                  <a:lnTo>
                    <a:pt x="4195" y="404"/>
                  </a:lnTo>
                  <a:lnTo>
                    <a:pt x="4167" y="431"/>
                  </a:lnTo>
                  <a:cubicBezTo>
                    <a:pt x="4105" y="459"/>
                    <a:pt x="4021" y="494"/>
                    <a:pt x="3903" y="522"/>
                  </a:cubicBezTo>
                  <a:cubicBezTo>
                    <a:pt x="3528" y="605"/>
                    <a:pt x="2890" y="668"/>
                    <a:pt x="2167" y="668"/>
                  </a:cubicBezTo>
                  <a:cubicBezTo>
                    <a:pt x="1591" y="668"/>
                    <a:pt x="1070" y="633"/>
                    <a:pt x="695" y="577"/>
                  </a:cubicBezTo>
                  <a:cubicBezTo>
                    <a:pt x="494" y="549"/>
                    <a:pt x="348" y="522"/>
                    <a:pt x="258" y="459"/>
                  </a:cubicBezTo>
                  <a:cubicBezTo>
                    <a:pt x="202" y="459"/>
                    <a:pt x="174" y="431"/>
                    <a:pt x="147" y="404"/>
                  </a:cubicBezTo>
                  <a:lnTo>
                    <a:pt x="112" y="404"/>
                  </a:lnTo>
                  <a:cubicBezTo>
                    <a:pt x="112" y="404"/>
                    <a:pt x="147" y="376"/>
                    <a:pt x="174" y="376"/>
                  </a:cubicBezTo>
                  <a:cubicBezTo>
                    <a:pt x="202" y="320"/>
                    <a:pt x="286" y="286"/>
                    <a:pt x="431" y="258"/>
                  </a:cubicBezTo>
                  <a:cubicBezTo>
                    <a:pt x="779" y="174"/>
                    <a:pt x="1417" y="112"/>
                    <a:pt x="2167" y="112"/>
                  </a:cubicBezTo>
                  <a:close/>
                  <a:moveTo>
                    <a:pt x="2167" y="1"/>
                  </a:moveTo>
                  <a:cubicBezTo>
                    <a:pt x="1591" y="1"/>
                    <a:pt x="1070" y="29"/>
                    <a:pt x="667" y="112"/>
                  </a:cubicBezTo>
                  <a:cubicBezTo>
                    <a:pt x="494" y="147"/>
                    <a:pt x="320" y="174"/>
                    <a:pt x="202" y="202"/>
                  </a:cubicBezTo>
                  <a:cubicBezTo>
                    <a:pt x="147" y="230"/>
                    <a:pt x="112" y="258"/>
                    <a:pt x="84" y="286"/>
                  </a:cubicBezTo>
                  <a:cubicBezTo>
                    <a:pt x="56" y="286"/>
                    <a:pt x="56" y="320"/>
                    <a:pt x="29" y="320"/>
                  </a:cubicBezTo>
                  <a:cubicBezTo>
                    <a:pt x="29" y="348"/>
                    <a:pt x="1" y="376"/>
                    <a:pt x="1" y="404"/>
                  </a:cubicBezTo>
                  <a:cubicBezTo>
                    <a:pt x="1" y="431"/>
                    <a:pt x="29" y="431"/>
                    <a:pt x="29" y="459"/>
                  </a:cubicBezTo>
                  <a:cubicBezTo>
                    <a:pt x="56" y="494"/>
                    <a:pt x="84" y="522"/>
                    <a:pt x="147" y="549"/>
                  </a:cubicBezTo>
                  <a:cubicBezTo>
                    <a:pt x="202" y="577"/>
                    <a:pt x="320" y="605"/>
                    <a:pt x="431" y="633"/>
                  </a:cubicBezTo>
                  <a:cubicBezTo>
                    <a:pt x="806" y="723"/>
                    <a:pt x="1445" y="779"/>
                    <a:pt x="2167" y="779"/>
                  </a:cubicBezTo>
                  <a:cubicBezTo>
                    <a:pt x="2751" y="779"/>
                    <a:pt x="3271" y="751"/>
                    <a:pt x="3646" y="695"/>
                  </a:cubicBezTo>
                  <a:cubicBezTo>
                    <a:pt x="3848" y="668"/>
                    <a:pt x="3994" y="633"/>
                    <a:pt x="4105" y="577"/>
                  </a:cubicBezTo>
                  <a:cubicBezTo>
                    <a:pt x="4167" y="549"/>
                    <a:pt x="4195" y="549"/>
                    <a:pt x="4251" y="522"/>
                  </a:cubicBezTo>
                  <a:cubicBezTo>
                    <a:pt x="4251" y="494"/>
                    <a:pt x="4278" y="494"/>
                    <a:pt x="4278" y="459"/>
                  </a:cubicBezTo>
                  <a:cubicBezTo>
                    <a:pt x="4313" y="431"/>
                    <a:pt x="4313" y="431"/>
                    <a:pt x="4313" y="404"/>
                  </a:cubicBezTo>
                  <a:cubicBezTo>
                    <a:pt x="4313" y="376"/>
                    <a:pt x="4313" y="348"/>
                    <a:pt x="4278" y="320"/>
                  </a:cubicBezTo>
                  <a:cubicBezTo>
                    <a:pt x="4251" y="286"/>
                    <a:pt x="4223" y="258"/>
                    <a:pt x="4195" y="258"/>
                  </a:cubicBezTo>
                  <a:cubicBezTo>
                    <a:pt x="4105" y="202"/>
                    <a:pt x="4021" y="174"/>
                    <a:pt x="3876" y="147"/>
                  </a:cubicBezTo>
                  <a:cubicBezTo>
                    <a:pt x="3501" y="56"/>
                    <a:pt x="2862" y="1"/>
                    <a:pt x="2167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1" name="Google Shape;1101;p35"/>
            <p:cNvSpPr/>
            <p:nvPr/>
          </p:nvSpPr>
          <p:spPr>
            <a:xfrm>
              <a:off x="4398850" y="195267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1"/>
                  </a:lnTo>
                  <a:lnTo>
                    <a:pt x="84" y="95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2" name="Google Shape;1102;p35"/>
            <p:cNvSpPr/>
            <p:nvPr/>
          </p:nvSpPr>
          <p:spPr>
            <a:xfrm>
              <a:off x="4397275" y="1951100"/>
              <a:ext cx="5250" cy="26925"/>
            </a:xfrm>
            <a:custGeom>
              <a:rect b="b" l="l" r="r" t="t"/>
              <a:pathLst>
                <a:path extrusionOk="0" h="1077" w="210">
                  <a:moveTo>
                    <a:pt x="1" y="1"/>
                  </a:moveTo>
                  <a:lnTo>
                    <a:pt x="1" y="1077"/>
                  </a:lnTo>
                  <a:lnTo>
                    <a:pt x="209" y="1077"/>
                  </a:lnTo>
                  <a:lnTo>
                    <a:pt x="209" y="1014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3" name="Google Shape;1103;p35"/>
            <p:cNvSpPr/>
            <p:nvPr/>
          </p:nvSpPr>
          <p:spPr>
            <a:xfrm>
              <a:off x="4403875" y="1952675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1"/>
                  </a:lnTo>
                  <a:lnTo>
                    <a:pt x="84" y="95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" name="Google Shape;1104;p35"/>
            <p:cNvSpPr/>
            <p:nvPr/>
          </p:nvSpPr>
          <p:spPr>
            <a:xfrm>
              <a:off x="4402500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1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" name="Google Shape;1105;p35"/>
            <p:cNvSpPr/>
            <p:nvPr/>
          </p:nvSpPr>
          <p:spPr>
            <a:xfrm>
              <a:off x="4409600" y="1952675"/>
              <a:ext cx="2300" cy="23800"/>
            </a:xfrm>
            <a:custGeom>
              <a:rect b="b" l="l" r="r" t="t"/>
              <a:pathLst>
                <a:path extrusionOk="0" h="952" w="92">
                  <a:moveTo>
                    <a:pt x="1" y="0"/>
                  </a:moveTo>
                  <a:lnTo>
                    <a:pt x="1" y="951"/>
                  </a:lnTo>
                  <a:lnTo>
                    <a:pt x="91" y="95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6" name="Google Shape;1106;p35"/>
            <p:cNvSpPr/>
            <p:nvPr/>
          </p:nvSpPr>
          <p:spPr>
            <a:xfrm>
              <a:off x="4408225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1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" name="Google Shape;1107;p35"/>
            <p:cNvSpPr/>
            <p:nvPr/>
          </p:nvSpPr>
          <p:spPr>
            <a:xfrm>
              <a:off x="4414650" y="195267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1"/>
                  </a:lnTo>
                  <a:lnTo>
                    <a:pt x="91" y="95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" name="Google Shape;1108;p35"/>
            <p:cNvSpPr/>
            <p:nvPr/>
          </p:nvSpPr>
          <p:spPr>
            <a:xfrm>
              <a:off x="4413250" y="195110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" name="Google Shape;1109;p35"/>
            <p:cNvSpPr/>
            <p:nvPr/>
          </p:nvSpPr>
          <p:spPr>
            <a:xfrm>
              <a:off x="4420550" y="195267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1"/>
                  </a:lnTo>
                  <a:lnTo>
                    <a:pt x="84" y="95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" name="Google Shape;1110;p35"/>
            <p:cNvSpPr/>
            <p:nvPr/>
          </p:nvSpPr>
          <p:spPr>
            <a:xfrm>
              <a:off x="4418975" y="1951100"/>
              <a:ext cx="5250" cy="26925"/>
            </a:xfrm>
            <a:custGeom>
              <a:rect b="b" l="l" r="r" t="t"/>
              <a:pathLst>
                <a:path extrusionOk="0" h="1077" w="210">
                  <a:moveTo>
                    <a:pt x="1" y="1"/>
                  </a:moveTo>
                  <a:lnTo>
                    <a:pt x="1" y="1077"/>
                  </a:lnTo>
                  <a:lnTo>
                    <a:pt x="209" y="1077"/>
                  </a:lnTo>
                  <a:lnTo>
                    <a:pt x="209" y="1014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" name="Google Shape;1111;p35"/>
            <p:cNvSpPr/>
            <p:nvPr/>
          </p:nvSpPr>
          <p:spPr>
            <a:xfrm>
              <a:off x="4425575" y="1952675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1"/>
                  </a:lnTo>
                  <a:lnTo>
                    <a:pt x="84" y="95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" name="Google Shape;1112;p35"/>
            <p:cNvSpPr/>
            <p:nvPr/>
          </p:nvSpPr>
          <p:spPr>
            <a:xfrm>
              <a:off x="4424200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1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" name="Google Shape;1113;p35"/>
            <p:cNvSpPr/>
            <p:nvPr/>
          </p:nvSpPr>
          <p:spPr>
            <a:xfrm>
              <a:off x="4431300" y="1952675"/>
              <a:ext cx="2300" cy="23800"/>
            </a:xfrm>
            <a:custGeom>
              <a:rect b="b" l="l" r="r" t="t"/>
              <a:pathLst>
                <a:path extrusionOk="0" h="952" w="92">
                  <a:moveTo>
                    <a:pt x="1" y="0"/>
                  </a:moveTo>
                  <a:lnTo>
                    <a:pt x="1" y="951"/>
                  </a:lnTo>
                  <a:lnTo>
                    <a:pt x="91" y="95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4" name="Google Shape;1114;p35"/>
            <p:cNvSpPr/>
            <p:nvPr/>
          </p:nvSpPr>
          <p:spPr>
            <a:xfrm>
              <a:off x="4429925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1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5" name="Google Shape;1115;p35"/>
            <p:cNvSpPr/>
            <p:nvPr/>
          </p:nvSpPr>
          <p:spPr>
            <a:xfrm>
              <a:off x="4436350" y="195267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1"/>
                  </a:lnTo>
                  <a:lnTo>
                    <a:pt x="91" y="95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6" name="Google Shape;1116;p35"/>
            <p:cNvSpPr/>
            <p:nvPr/>
          </p:nvSpPr>
          <p:spPr>
            <a:xfrm>
              <a:off x="4434950" y="195110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" name="Google Shape;1117;p35"/>
            <p:cNvSpPr/>
            <p:nvPr/>
          </p:nvSpPr>
          <p:spPr>
            <a:xfrm>
              <a:off x="4442250" y="195267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1"/>
                  </a:lnTo>
                  <a:lnTo>
                    <a:pt x="84" y="95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" name="Google Shape;1118;p35"/>
            <p:cNvSpPr/>
            <p:nvPr/>
          </p:nvSpPr>
          <p:spPr>
            <a:xfrm>
              <a:off x="4440675" y="1951100"/>
              <a:ext cx="5250" cy="26925"/>
            </a:xfrm>
            <a:custGeom>
              <a:rect b="b" l="l" r="r" t="t"/>
              <a:pathLst>
                <a:path extrusionOk="0" h="1077" w="210">
                  <a:moveTo>
                    <a:pt x="1" y="1"/>
                  </a:moveTo>
                  <a:lnTo>
                    <a:pt x="1" y="1077"/>
                  </a:lnTo>
                  <a:lnTo>
                    <a:pt x="209" y="1077"/>
                  </a:lnTo>
                  <a:lnTo>
                    <a:pt x="209" y="1014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" name="Google Shape;1119;p35"/>
            <p:cNvSpPr/>
            <p:nvPr/>
          </p:nvSpPr>
          <p:spPr>
            <a:xfrm>
              <a:off x="4447275" y="1952675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1"/>
                  </a:lnTo>
                  <a:lnTo>
                    <a:pt x="84" y="95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" name="Google Shape;1120;p35"/>
            <p:cNvSpPr/>
            <p:nvPr/>
          </p:nvSpPr>
          <p:spPr>
            <a:xfrm>
              <a:off x="4445900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1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" name="Google Shape;1121;p35"/>
            <p:cNvSpPr/>
            <p:nvPr/>
          </p:nvSpPr>
          <p:spPr>
            <a:xfrm>
              <a:off x="4453000" y="1952675"/>
              <a:ext cx="2300" cy="23800"/>
            </a:xfrm>
            <a:custGeom>
              <a:rect b="b" l="l" r="r" t="t"/>
              <a:pathLst>
                <a:path extrusionOk="0" h="952" w="92">
                  <a:moveTo>
                    <a:pt x="1" y="0"/>
                  </a:moveTo>
                  <a:lnTo>
                    <a:pt x="1" y="951"/>
                  </a:lnTo>
                  <a:lnTo>
                    <a:pt x="91" y="95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" name="Google Shape;1122;p35"/>
            <p:cNvSpPr/>
            <p:nvPr/>
          </p:nvSpPr>
          <p:spPr>
            <a:xfrm>
              <a:off x="4451625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1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" name="Google Shape;1123;p35"/>
            <p:cNvSpPr/>
            <p:nvPr/>
          </p:nvSpPr>
          <p:spPr>
            <a:xfrm>
              <a:off x="4458050" y="195267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1"/>
                  </a:lnTo>
                  <a:lnTo>
                    <a:pt x="91" y="95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" name="Google Shape;1124;p35"/>
            <p:cNvSpPr/>
            <p:nvPr/>
          </p:nvSpPr>
          <p:spPr>
            <a:xfrm>
              <a:off x="4456650" y="195110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5" name="Google Shape;1125;p35"/>
            <p:cNvSpPr/>
            <p:nvPr/>
          </p:nvSpPr>
          <p:spPr>
            <a:xfrm>
              <a:off x="4463950" y="195267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1"/>
                  </a:lnTo>
                  <a:lnTo>
                    <a:pt x="84" y="95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" name="Google Shape;1126;p35"/>
            <p:cNvSpPr/>
            <p:nvPr/>
          </p:nvSpPr>
          <p:spPr>
            <a:xfrm>
              <a:off x="4462375" y="1951100"/>
              <a:ext cx="5250" cy="26925"/>
            </a:xfrm>
            <a:custGeom>
              <a:rect b="b" l="l" r="r" t="t"/>
              <a:pathLst>
                <a:path extrusionOk="0" h="1077" w="210">
                  <a:moveTo>
                    <a:pt x="1" y="1"/>
                  </a:moveTo>
                  <a:lnTo>
                    <a:pt x="1" y="1077"/>
                  </a:lnTo>
                  <a:lnTo>
                    <a:pt x="209" y="1077"/>
                  </a:lnTo>
                  <a:lnTo>
                    <a:pt x="209" y="1014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" name="Google Shape;1127;p35"/>
            <p:cNvSpPr/>
            <p:nvPr/>
          </p:nvSpPr>
          <p:spPr>
            <a:xfrm>
              <a:off x="4468975" y="1952675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1"/>
                  </a:lnTo>
                  <a:lnTo>
                    <a:pt x="84" y="95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8" name="Google Shape;1128;p35"/>
            <p:cNvSpPr/>
            <p:nvPr/>
          </p:nvSpPr>
          <p:spPr>
            <a:xfrm>
              <a:off x="4467600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1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9" name="Google Shape;1129;p35"/>
            <p:cNvSpPr/>
            <p:nvPr/>
          </p:nvSpPr>
          <p:spPr>
            <a:xfrm>
              <a:off x="4474700" y="1952675"/>
              <a:ext cx="2300" cy="23800"/>
            </a:xfrm>
            <a:custGeom>
              <a:rect b="b" l="l" r="r" t="t"/>
              <a:pathLst>
                <a:path extrusionOk="0" h="952" w="92">
                  <a:moveTo>
                    <a:pt x="1" y="0"/>
                  </a:moveTo>
                  <a:lnTo>
                    <a:pt x="1" y="951"/>
                  </a:lnTo>
                  <a:lnTo>
                    <a:pt x="91" y="95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0" name="Google Shape;1130;p35"/>
            <p:cNvSpPr/>
            <p:nvPr/>
          </p:nvSpPr>
          <p:spPr>
            <a:xfrm>
              <a:off x="4473325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1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1" name="Google Shape;1131;p35"/>
            <p:cNvSpPr/>
            <p:nvPr/>
          </p:nvSpPr>
          <p:spPr>
            <a:xfrm>
              <a:off x="4479750" y="195267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1"/>
                  </a:lnTo>
                  <a:lnTo>
                    <a:pt x="91" y="95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" name="Google Shape;1132;p35"/>
            <p:cNvSpPr/>
            <p:nvPr/>
          </p:nvSpPr>
          <p:spPr>
            <a:xfrm>
              <a:off x="4478350" y="195110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" name="Google Shape;1133;p35"/>
            <p:cNvSpPr/>
            <p:nvPr/>
          </p:nvSpPr>
          <p:spPr>
            <a:xfrm>
              <a:off x="4485650" y="195267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1"/>
                  </a:lnTo>
                  <a:lnTo>
                    <a:pt x="84" y="95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" name="Google Shape;1134;p35"/>
            <p:cNvSpPr/>
            <p:nvPr/>
          </p:nvSpPr>
          <p:spPr>
            <a:xfrm>
              <a:off x="4484075" y="1951100"/>
              <a:ext cx="5250" cy="26925"/>
            </a:xfrm>
            <a:custGeom>
              <a:rect b="b" l="l" r="r" t="t"/>
              <a:pathLst>
                <a:path extrusionOk="0" h="1077" w="210">
                  <a:moveTo>
                    <a:pt x="1" y="1"/>
                  </a:moveTo>
                  <a:lnTo>
                    <a:pt x="1" y="1077"/>
                  </a:lnTo>
                  <a:lnTo>
                    <a:pt x="209" y="1077"/>
                  </a:lnTo>
                  <a:lnTo>
                    <a:pt x="209" y="1014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5" name="Google Shape;1135;p35"/>
            <p:cNvSpPr/>
            <p:nvPr/>
          </p:nvSpPr>
          <p:spPr>
            <a:xfrm>
              <a:off x="4490675" y="1952675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1"/>
                  </a:lnTo>
                  <a:lnTo>
                    <a:pt x="84" y="95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6" name="Google Shape;1136;p35"/>
            <p:cNvSpPr/>
            <p:nvPr/>
          </p:nvSpPr>
          <p:spPr>
            <a:xfrm>
              <a:off x="4489300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1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7" name="Google Shape;1137;p35"/>
            <p:cNvSpPr/>
            <p:nvPr/>
          </p:nvSpPr>
          <p:spPr>
            <a:xfrm>
              <a:off x="4496425" y="195267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1"/>
                  </a:lnTo>
                  <a:lnTo>
                    <a:pt x="90" y="951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8" name="Google Shape;1138;p35"/>
            <p:cNvSpPr/>
            <p:nvPr/>
          </p:nvSpPr>
          <p:spPr>
            <a:xfrm>
              <a:off x="4495025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1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9" name="Google Shape;1139;p35"/>
            <p:cNvSpPr/>
            <p:nvPr/>
          </p:nvSpPr>
          <p:spPr>
            <a:xfrm>
              <a:off x="4410300" y="1948325"/>
              <a:ext cx="76775" cy="11475"/>
            </a:xfrm>
            <a:custGeom>
              <a:rect b="b" l="l" r="r" t="t"/>
              <a:pathLst>
                <a:path extrusionOk="0" h="459" w="3071">
                  <a:moveTo>
                    <a:pt x="1535" y="0"/>
                  </a:moveTo>
                  <a:cubicBezTo>
                    <a:pt x="667" y="0"/>
                    <a:pt x="1" y="84"/>
                    <a:pt x="1" y="230"/>
                  </a:cubicBezTo>
                  <a:cubicBezTo>
                    <a:pt x="1" y="348"/>
                    <a:pt x="667" y="459"/>
                    <a:pt x="1535" y="459"/>
                  </a:cubicBezTo>
                  <a:cubicBezTo>
                    <a:pt x="2376" y="459"/>
                    <a:pt x="3070" y="348"/>
                    <a:pt x="3070" y="230"/>
                  </a:cubicBezTo>
                  <a:cubicBezTo>
                    <a:pt x="3070" y="84"/>
                    <a:pt x="2376" y="0"/>
                    <a:pt x="1535" y="0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0" name="Google Shape;1140;p35"/>
            <p:cNvSpPr/>
            <p:nvPr/>
          </p:nvSpPr>
          <p:spPr>
            <a:xfrm>
              <a:off x="4395900" y="1933750"/>
              <a:ext cx="104875" cy="21025"/>
            </a:xfrm>
            <a:custGeom>
              <a:rect b="b" l="l" r="r" t="t"/>
              <a:pathLst>
                <a:path extrusionOk="0" h="841" w="4195">
                  <a:moveTo>
                    <a:pt x="0" y="0"/>
                  </a:moveTo>
                  <a:lnTo>
                    <a:pt x="0" y="493"/>
                  </a:lnTo>
                  <a:cubicBezTo>
                    <a:pt x="0" y="695"/>
                    <a:pt x="959" y="840"/>
                    <a:pt x="2111" y="840"/>
                  </a:cubicBezTo>
                  <a:cubicBezTo>
                    <a:pt x="3271" y="840"/>
                    <a:pt x="4195" y="695"/>
                    <a:pt x="4195" y="493"/>
                  </a:cubicBezTo>
                  <a:lnTo>
                    <a:pt x="4195" y="0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1" name="Google Shape;1141;p35"/>
            <p:cNvSpPr/>
            <p:nvPr/>
          </p:nvSpPr>
          <p:spPr>
            <a:xfrm>
              <a:off x="4395900" y="1933750"/>
              <a:ext cx="104875" cy="10950"/>
            </a:xfrm>
            <a:custGeom>
              <a:rect b="b" l="l" r="r" t="t"/>
              <a:pathLst>
                <a:path extrusionOk="0" h="438" w="4195">
                  <a:moveTo>
                    <a:pt x="0" y="0"/>
                  </a:moveTo>
                  <a:lnTo>
                    <a:pt x="0" y="118"/>
                  </a:lnTo>
                  <a:cubicBezTo>
                    <a:pt x="202" y="292"/>
                    <a:pt x="1070" y="438"/>
                    <a:pt x="2111" y="438"/>
                  </a:cubicBezTo>
                  <a:cubicBezTo>
                    <a:pt x="3153" y="438"/>
                    <a:pt x="4021" y="292"/>
                    <a:pt x="4195" y="118"/>
                  </a:cubicBezTo>
                  <a:lnTo>
                    <a:pt x="41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2" name="Google Shape;1142;p35"/>
            <p:cNvSpPr/>
            <p:nvPr/>
          </p:nvSpPr>
          <p:spPr>
            <a:xfrm>
              <a:off x="4395900" y="1925925"/>
              <a:ext cx="104875" cy="16525"/>
            </a:xfrm>
            <a:custGeom>
              <a:rect b="b" l="l" r="r" t="t"/>
              <a:pathLst>
                <a:path extrusionOk="0" h="661" w="4195">
                  <a:moveTo>
                    <a:pt x="2111" y="1"/>
                  </a:moveTo>
                  <a:cubicBezTo>
                    <a:pt x="959" y="1"/>
                    <a:pt x="0" y="140"/>
                    <a:pt x="0" y="313"/>
                  </a:cubicBezTo>
                  <a:cubicBezTo>
                    <a:pt x="0" y="522"/>
                    <a:pt x="959" y="660"/>
                    <a:pt x="2111" y="660"/>
                  </a:cubicBezTo>
                  <a:cubicBezTo>
                    <a:pt x="3271" y="660"/>
                    <a:pt x="4195" y="522"/>
                    <a:pt x="4195" y="313"/>
                  </a:cubicBezTo>
                  <a:cubicBezTo>
                    <a:pt x="4195" y="140"/>
                    <a:pt x="3271" y="1"/>
                    <a:pt x="2111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3" name="Google Shape;1143;p35"/>
            <p:cNvSpPr/>
            <p:nvPr/>
          </p:nvSpPr>
          <p:spPr>
            <a:xfrm>
              <a:off x="4394500" y="1924375"/>
              <a:ext cx="107850" cy="19625"/>
            </a:xfrm>
            <a:custGeom>
              <a:rect b="b" l="l" r="r" t="t"/>
              <a:pathLst>
                <a:path extrusionOk="0" h="785" w="4314">
                  <a:moveTo>
                    <a:pt x="2167" y="118"/>
                  </a:moveTo>
                  <a:cubicBezTo>
                    <a:pt x="2751" y="118"/>
                    <a:pt x="3271" y="146"/>
                    <a:pt x="3619" y="202"/>
                  </a:cubicBezTo>
                  <a:cubicBezTo>
                    <a:pt x="3820" y="236"/>
                    <a:pt x="3966" y="292"/>
                    <a:pt x="4077" y="320"/>
                  </a:cubicBezTo>
                  <a:cubicBezTo>
                    <a:pt x="4105" y="320"/>
                    <a:pt x="4167" y="347"/>
                    <a:pt x="4167" y="375"/>
                  </a:cubicBezTo>
                  <a:lnTo>
                    <a:pt x="4195" y="375"/>
                  </a:lnTo>
                  <a:cubicBezTo>
                    <a:pt x="4195" y="375"/>
                    <a:pt x="4195" y="410"/>
                    <a:pt x="4167" y="438"/>
                  </a:cubicBezTo>
                  <a:cubicBezTo>
                    <a:pt x="4105" y="465"/>
                    <a:pt x="4021" y="493"/>
                    <a:pt x="3903" y="521"/>
                  </a:cubicBezTo>
                  <a:cubicBezTo>
                    <a:pt x="3528" y="611"/>
                    <a:pt x="2890" y="667"/>
                    <a:pt x="2167" y="667"/>
                  </a:cubicBezTo>
                  <a:cubicBezTo>
                    <a:pt x="1591" y="667"/>
                    <a:pt x="1070" y="639"/>
                    <a:pt x="695" y="584"/>
                  </a:cubicBezTo>
                  <a:cubicBezTo>
                    <a:pt x="494" y="549"/>
                    <a:pt x="348" y="493"/>
                    <a:pt x="258" y="465"/>
                  </a:cubicBezTo>
                  <a:cubicBezTo>
                    <a:pt x="202" y="438"/>
                    <a:pt x="174" y="438"/>
                    <a:pt x="147" y="410"/>
                  </a:cubicBezTo>
                  <a:lnTo>
                    <a:pt x="112" y="375"/>
                  </a:lnTo>
                  <a:cubicBezTo>
                    <a:pt x="112" y="375"/>
                    <a:pt x="147" y="375"/>
                    <a:pt x="174" y="347"/>
                  </a:cubicBezTo>
                  <a:cubicBezTo>
                    <a:pt x="202" y="320"/>
                    <a:pt x="286" y="292"/>
                    <a:pt x="431" y="264"/>
                  </a:cubicBezTo>
                  <a:cubicBezTo>
                    <a:pt x="779" y="174"/>
                    <a:pt x="1417" y="118"/>
                    <a:pt x="2167" y="118"/>
                  </a:cubicBezTo>
                  <a:close/>
                  <a:moveTo>
                    <a:pt x="2167" y="0"/>
                  </a:moveTo>
                  <a:cubicBezTo>
                    <a:pt x="1591" y="0"/>
                    <a:pt x="1070" y="28"/>
                    <a:pt x="667" y="90"/>
                  </a:cubicBezTo>
                  <a:cubicBezTo>
                    <a:pt x="494" y="118"/>
                    <a:pt x="320" y="174"/>
                    <a:pt x="202" y="202"/>
                  </a:cubicBezTo>
                  <a:cubicBezTo>
                    <a:pt x="147" y="236"/>
                    <a:pt x="112" y="264"/>
                    <a:pt x="84" y="292"/>
                  </a:cubicBezTo>
                  <a:cubicBezTo>
                    <a:pt x="56" y="292"/>
                    <a:pt x="56" y="320"/>
                    <a:pt x="29" y="320"/>
                  </a:cubicBezTo>
                  <a:cubicBezTo>
                    <a:pt x="29" y="347"/>
                    <a:pt x="1" y="375"/>
                    <a:pt x="1" y="375"/>
                  </a:cubicBezTo>
                  <a:cubicBezTo>
                    <a:pt x="1" y="410"/>
                    <a:pt x="29" y="438"/>
                    <a:pt x="29" y="465"/>
                  </a:cubicBezTo>
                  <a:cubicBezTo>
                    <a:pt x="56" y="493"/>
                    <a:pt x="84" y="521"/>
                    <a:pt x="147" y="549"/>
                  </a:cubicBezTo>
                  <a:cubicBezTo>
                    <a:pt x="202" y="584"/>
                    <a:pt x="320" y="611"/>
                    <a:pt x="431" y="639"/>
                  </a:cubicBezTo>
                  <a:cubicBezTo>
                    <a:pt x="806" y="722"/>
                    <a:pt x="1445" y="785"/>
                    <a:pt x="2167" y="785"/>
                  </a:cubicBezTo>
                  <a:cubicBezTo>
                    <a:pt x="2751" y="785"/>
                    <a:pt x="3271" y="757"/>
                    <a:pt x="3646" y="695"/>
                  </a:cubicBezTo>
                  <a:cubicBezTo>
                    <a:pt x="3848" y="667"/>
                    <a:pt x="3994" y="611"/>
                    <a:pt x="4105" y="584"/>
                  </a:cubicBezTo>
                  <a:cubicBezTo>
                    <a:pt x="4167" y="549"/>
                    <a:pt x="4195" y="521"/>
                    <a:pt x="4251" y="493"/>
                  </a:cubicBezTo>
                  <a:lnTo>
                    <a:pt x="4278" y="465"/>
                  </a:lnTo>
                  <a:cubicBezTo>
                    <a:pt x="4313" y="438"/>
                    <a:pt x="4313" y="410"/>
                    <a:pt x="4313" y="375"/>
                  </a:cubicBezTo>
                  <a:cubicBezTo>
                    <a:pt x="4313" y="375"/>
                    <a:pt x="4313" y="347"/>
                    <a:pt x="4278" y="320"/>
                  </a:cubicBezTo>
                  <a:cubicBezTo>
                    <a:pt x="4251" y="292"/>
                    <a:pt x="4223" y="264"/>
                    <a:pt x="4195" y="236"/>
                  </a:cubicBezTo>
                  <a:cubicBezTo>
                    <a:pt x="4105" y="202"/>
                    <a:pt x="4021" y="174"/>
                    <a:pt x="3876" y="146"/>
                  </a:cubicBezTo>
                  <a:cubicBezTo>
                    <a:pt x="3501" y="63"/>
                    <a:pt x="2862" y="0"/>
                    <a:pt x="2167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4" name="Google Shape;1144;p35"/>
            <p:cNvSpPr/>
            <p:nvPr/>
          </p:nvSpPr>
          <p:spPr>
            <a:xfrm>
              <a:off x="4398850" y="1933050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9"/>
                  </a:lnTo>
                  <a:lnTo>
                    <a:pt x="84" y="95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5" name="Google Shape;1145;p35"/>
            <p:cNvSpPr/>
            <p:nvPr/>
          </p:nvSpPr>
          <p:spPr>
            <a:xfrm>
              <a:off x="4397275" y="1931650"/>
              <a:ext cx="5250" cy="26775"/>
            </a:xfrm>
            <a:custGeom>
              <a:rect b="b" l="l" r="r" t="t"/>
              <a:pathLst>
                <a:path extrusionOk="0" h="1071" w="210">
                  <a:moveTo>
                    <a:pt x="1" y="1"/>
                  </a:moveTo>
                  <a:lnTo>
                    <a:pt x="1" y="1070"/>
                  </a:lnTo>
                  <a:lnTo>
                    <a:pt x="209" y="1070"/>
                  </a:lnTo>
                  <a:lnTo>
                    <a:pt x="209" y="1015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6" name="Google Shape;1146;p35"/>
            <p:cNvSpPr/>
            <p:nvPr/>
          </p:nvSpPr>
          <p:spPr>
            <a:xfrm>
              <a:off x="4403875" y="1933050"/>
              <a:ext cx="2125" cy="23975"/>
            </a:xfrm>
            <a:custGeom>
              <a:rect b="b" l="l" r="r" t="t"/>
              <a:pathLst>
                <a:path extrusionOk="0" h="959" w="85">
                  <a:moveTo>
                    <a:pt x="1" y="0"/>
                  </a:moveTo>
                  <a:lnTo>
                    <a:pt x="1" y="959"/>
                  </a:lnTo>
                  <a:lnTo>
                    <a:pt x="84" y="95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7" name="Google Shape;1147;p35"/>
            <p:cNvSpPr/>
            <p:nvPr/>
          </p:nvSpPr>
          <p:spPr>
            <a:xfrm>
              <a:off x="4402500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8" name="Google Shape;1148;p35"/>
            <p:cNvSpPr/>
            <p:nvPr/>
          </p:nvSpPr>
          <p:spPr>
            <a:xfrm>
              <a:off x="4409600" y="1933050"/>
              <a:ext cx="2300" cy="23975"/>
            </a:xfrm>
            <a:custGeom>
              <a:rect b="b" l="l" r="r" t="t"/>
              <a:pathLst>
                <a:path extrusionOk="0" h="959" w="92">
                  <a:moveTo>
                    <a:pt x="1" y="0"/>
                  </a:moveTo>
                  <a:lnTo>
                    <a:pt x="1" y="959"/>
                  </a:lnTo>
                  <a:lnTo>
                    <a:pt x="91" y="95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9" name="Google Shape;1149;p35"/>
            <p:cNvSpPr/>
            <p:nvPr/>
          </p:nvSpPr>
          <p:spPr>
            <a:xfrm>
              <a:off x="4408225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0" name="Google Shape;1150;p35"/>
            <p:cNvSpPr/>
            <p:nvPr/>
          </p:nvSpPr>
          <p:spPr>
            <a:xfrm>
              <a:off x="4414650" y="1933050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9"/>
                  </a:lnTo>
                  <a:lnTo>
                    <a:pt x="91" y="95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1" name="Google Shape;1151;p35"/>
            <p:cNvSpPr/>
            <p:nvPr/>
          </p:nvSpPr>
          <p:spPr>
            <a:xfrm>
              <a:off x="4413250" y="1931650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2" name="Google Shape;1152;p35"/>
            <p:cNvSpPr/>
            <p:nvPr/>
          </p:nvSpPr>
          <p:spPr>
            <a:xfrm>
              <a:off x="4420550" y="1933050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9"/>
                  </a:lnTo>
                  <a:lnTo>
                    <a:pt x="84" y="95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3" name="Google Shape;1153;p35"/>
            <p:cNvSpPr/>
            <p:nvPr/>
          </p:nvSpPr>
          <p:spPr>
            <a:xfrm>
              <a:off x="4418975" y="1931650"/>
              <a:ext cx="5250" cy="26775"/>
            </a:xfrm>
            <a:custGeom>
              <a:rect b="b" l="l" r="r" t="t"/>
              <a:pathLst>
                <a:path extrusionOk="0" h="1071" w="210">
                  <a:moveTo>
                    <a:pt x="1" y="1"/>
                  </a:moveTo>
                  <a:lnTo>
                    <a:pt x="1" y="1070"/>
                  </a:lnTo>
                  <a:lnTo>
                    <a:pt x="209" y="1070"/>
                  </a:lnTo>
                  <a:lnTo>
                    <a:pt x="209" y="1015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4" name="Google Shape;1154;p35"/>
            <p:cNvSpPr/>
            <p:nvPr/>
          </p:nvSpPr>
          <p:spPr>
            <a:xfrm>
              <a:off x="4425575" y="1933050"/>
              <a:ext cx="2125" cy="23975"/>
            </a:xfrm>
            <a:custGeom>
              <a:rect b="b" l="l" r="r" t="t"/>
              <a:pathLst>
                <a:path extrusionOk="0" h="959" w="85">
                  <a:moveTo>
                    <a:pt x="1" y="0"/>
                  </a:moveTo>
                  <a:lnTo>
                    <a:pt x="1" y="959"/>
                  </a:lnTo>
                  <a:lnTo>
                    <a:pt x="84" y="95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5" name="Google Shape;1155;p35"/>
            <p:cNvSpPr/>
            <p:nvPr/>
          </p:nvSpPr>
          <p:spPr>
            <a:xfrm>
              <a:off x="4424200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6" name="Google Shape;1156;p35"/>
            <p:cNvSpPr/>
            <p:nvPr/>
          </p:nvSpPr>
          <p:spPr>
            <a:xfrm>
              <a:off x="4431300" y="1933050"/>
              <a:ext cx="2300" cy="23975"/>
            </a:xfrm>
            <a:custGeom>
              <a:rect b="b" l="l" r="r" t="t"/>
              <a:pathLst>
                <a:path extrusionOk="0" h="959" w="92">
                  <a:moveTo>
                    <a:pt x="1" y="0"/>
                  </a:moveTo>
                  <a:lnTo>
                    <a:pt x="1" y="959"/>
                  </a:lnTo>
                  <a:lnTo>
                    <a:pt x="91" y="95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7" name="Google Shape;1157;p35"/>
            <p:cNvSpPr/>
            <p:nvPr/>
          </p:nvSpPr>
          <p:spPr>
            <a:xfrm>
              <a:off x="4429925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8" name="Google Shape;1158;p35"/>
            <p:cNvSpPr/>
            <p:nvPr/>
          </p:nvSpPr>
          <p:spPr>
            <a:xfrm>
              <a:off x="4436350" y="1933050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9"/>
                  </a:lnTo>
                  <a:lnTo>
                    <a:pt x="91" y="95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9" name="Google Shape;1159;p35"/>
            <p:cNvSpPr/>
            <p:nvPr/>
          </p:nvSpPr>
          <p:spPr>
            <a:xfrm>
              <a:off x="4434950" y="1931650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0" name="Google Shape;1160;p35"/>
            <p:cNvSpPr/>
            <p:nvPr/>
          </p:nvSpPr>
          <p:spPr>
            <a:xfrm>
              <a:off x="4442250" y="1933050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9"/>
                  </a:lnTo>
                  <a:lnTo>
                    <a:pt x="84" y="95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1" name="Google Shape;1161;p35"/>
            <p:cNvSpPr/>
            <p:nvPr/>
          </p:nvSpPr>
          <p:spPr>
            <a:xfrm>
              <a:off x="4440675" y="1931650"/>
              <a:ext cx="5250" cy="26775"/>
            </a:xfrm>
            <a:custGeom>
              <a:rect b="b" l="l" r="r" t="t"/>
              <a:pathLst>
                <a:path extrusionOk="0" h="1071" w="210">
                  <a:moveTo>
                    <a:pt x="1" y="1"/>
                  </a:moveTo>
                  <a:lnTo>
                    <a:pt x="1" y="1070"/>
                  </a:lnTo>
                  <a:lnTo>
                    <a:pt x="209" y="1070"/>
                  </a:lnTo>
                  <a:lnTo>
                    <a:pt x="209" y="1015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2" name="Google Shape;1162;p35"/>
            <p:cNvSpPr/>
            <p:nvPr/>
          </p:nvSpPr>
          <p:spPr>
            <a:xfrm>
              <a:off x="4447275" y="1933050"/>
              <a:ext cx="2125" cy="23975"/>
            </a:xfrm>
            <a:custGeom>
              <a:rect b="b" l="l" r="r" t="t"/>
              <a:pathLst>
                <a:path extrusionOk="0" h="959" w="85">
                  <a:moveTo>
                    <a:pt x="1" y="0"/>
                  </a:moveTo>
                  <a:lnTo>
                    <a:pt x="1" y="959"/>
                  </a:lnTo>
                  <a:lnTo>
                    <a:pt x="84" y="95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3" name="Google Shape;1163;p35"/>
            <p:cNvSpPr/>
            <p:nvPr/>
          </p:nvSpPr>
          <p:spPr>
            <a:xfrm>
              <a:off x="4445900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4" name="Google Shape;1164;p35"/>
            <p:cNvSpPr/>
            <p:nvPr/>
          </p:nvSpPr>
          <p:spPr>
            <a:xfrm>
              <a:off x="4453000" y="1933050"/>
              <a:ext cx="2300" cy="23975"/>
            </a:xfrm>
            <a:custGeom>
              <a:rect b="b" l="l" r="r" t="t"/>
              <a:pathLst>
                <a:path extrusionOk="0" h="959" w="92">
                  <a:moveTo>
                    <a:pt x="1" y="0"/>
                  </a:moveTo>
                  <a:lnTo>
                    <a:pt x="1" y="959"/>
                  </a:lnTo>
                  <a:lnTo>
                    <a:pt x="91" y="95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5" name="Google Shape;1165;p35"/>
            <p:cNvSpPr/>
            <p:nvPr/>
          </p:nvSpPr>
          <p:spPr>
            <a:xfrm>
              <a:off x="4451625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6" name="Google Shape;1166;p35"/>
            <p:cNvSpPr/>
            <p:nvPr/>
          </p:nvSpPr>
          <p:spPr>
            <a:xfrm>
              <a:off x="4458050" y="1933050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9"/>
                  </a:lnTo>
                  <a:lnTo>
                    <a:pt x="91" y="95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7" name="Google Shape;1167;p35"/>
            <p:cNvSpPr/>
            <p:nvPr/>
          </p:nvSpPr>
          <p:spPr>
            <a:xfrm>
              <a:off x="4456650" y="1931650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8" name="Google Shape;1168;p35"/>
            <p:cNvSpPr/>
            <p:nvPr/>
          </p:nvSpPr>
          <p:spPr>
            <a:xfrm>
              <a:off x="4463950" y="1933050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9"/>
                  </a:lnTo>
                  <a:lnTo>
                    <a:pt x="84" y="95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9" name="Google Shape;1169;p35"/>
            <p:cNvSpPr/>
            <p:nvPr/>
          </p:nvSpPr>
          <p:spPr>
            <a:xfrm>
              <a:off x="4462375" y="1931650"/>
              <a:ext cx="5250" cy="26775"/>
            </a:xfrm>
            <a:custGeom>
              <a:rect b="b" l="l" r="r" t="t"/>
              <a:pathLst>
                <a:path extrusionOk="0" h="1071" w="210">
                  <a:moveTo>
                    <a:pt x="1" y="1"/>
                  </a:moveTo>
                  <a:lnTo>
                    <a:pt x="1" y="1070"/>
                  </a:lnTo>
                  <a:lnTo>
                    <a:pt x="209" y="1070"/>
                  </a:lnTo>
                  <a:lnTo>
                    <a:pt x="209" y="1015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0" name="Google Shape;1170;p35"/>
            <p:cNvSpPr/>
            <p:nvPr/>
          </p:nvSpPr>
          <p:spPr>
            <a:xfrm>
              <a:off x="4468975" y="1933050"/>
              <a:ext cx="2125" cy="23975"/>
            </a:xfrm>
            <a:custGeom>
              <a:rect b="b" l="l" r="r" t="t"/>
              <a:pathLst>
                <a:path extrusionOk="0" h="959" w="85">
                  <a:moveTo>
                    <a:pt x="1" y="0"/>
                  </a:moveTo>
                  <a:lnTo>
                    <a:pt x="1" y="959"/>
                  </a:lnTo>
                  <a:lnTo>
                    <a:pt x="84" y="95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1" name="Google Shape;1171;p35"/>
            <p:cNvSpPr/>
            <p:nvPr/>
          </p:nvSpPr>
          <p:spPr>
            <a:xfrm>
              <a:off x="4467600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2" name="Google Shape;1172;p35"/>
            <p:cNvSpPr/>
            <p:nvPr/>
          </p:nvSpPr>
          <p:spPr>
            <a:xfrm>
              <a:off x="4474700" y="1933050"/>
              <a:ext cx="2300" cy="23975"/>
            </a:xfrm>
            <a:custGeom>
              <a:rect b="b" l="l" r="r" t="t"/>
              <a:pathLst>
                <a:path extrusionOk="0" h="959" w="92">
                  <a:moveTo>
                    <a:pt x="1" y="0"/>
                  </a:moveTo>
                  <a:lnTo>
                    <a:pt x="1" y="959"/>
                  </a:lnTo>
                  <a:lnTo>
                    <a:pt x="91" y="95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3" name="Google Shape;1173;p35"/>
            <p:cNvSpPr/>
            <p:nvPr/>
          </p:nvSpPr>
          <p:spPr>
            <a:xfrm>
              <a:off x="4473325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4" name="Google Shape;1174;p35"/>
            <p:cNvSpPr/>
            <p:nvPr/>
          </p:nvSpPr>
          <p:spPr>
            <a:xfrm>
              <a:off x="4479750" y="1933050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9"/>
                  </a:lnTo>
                  <a:lnTo>
                    <a:pt x="91" y="95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5" name="Google Shape;1175;p35"/>
            <p:cNvSpPr/>
            <p:nvPr/>
          </p:nvSpPr>
          <p:spPr>
            <a:xfrm>
              <a:off x="4478350" y="1931650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6" name="Google Shape;1176;p35"/>
            <p:cNvSpPr/>
            <p:nvPr/>
          </p:nvSpPr>
          <p:spPr>
            <a:xfrm>
              <a:off x="4485650" y="1933050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9"/>
                  </a:lnTo>
                  <a:lnTo>
                    <a:pt x="84" y="95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7" name="Google Shape;1177;p35"/>
            <p:cNvSpPr/>
            <p:nvPr/>
          </p:nvSpPr>
          <p:spPr>
            <a:xfrm>
              <a:off x="4484075" y="1931650"/>
              <a:ext cx="5250" cy="26775"/>
            </a:xfrm>
            <a:custGeom>
              <a:rect b="b" l="l" r="r" t="t"/>
              <a:pathLst>
                <a:path extrusionOk="0" h="1071" w="210">
                  <a:moveTo>
                    <a:pt x="1" y="1"/>
                  </a:moveTo>
                  <a:lnTo>
                    <a:pt x="1" y="1070"/>
                  </a:lnTo>
                  <a:lnTo>
                    <a:pt x="209" y="1070"/>
                  </a:lnTo>
                  <a:lnTo>
                    <a:pt x="209" y="1015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8" name="Google Shape;1178;p35"/>
            <p:cNvSpPr/>
            <p:nvPr/>
          </p:nvSpPr>
          <p:spPr>
            <a:xfrm>
              <a:off x="4490675" y="1933050"/>
              <a:ext cx="2125" cy="23975"/>
            </a:xfrm>
            <a:custGeom>
              <a:rect b="b" l="l" r="r" t="t"/>
              <a:pathLst>
                <a:path extrusionOk="0" h="959" w="85">
                  <a:moveTo>
                    <a:pt x="1" y="0"/>
                  </a:moveTo>
                  <a:lnTo>
                    <a:pt x="1" y="959"/>
                  </a:lnTo>
                  <a:lnTo>
                    <a:pt x="84" y="95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9" name="Google Shape;1179;p35"/>
            <p:cNvSpPr/>
            <p:nvPr/>
          </p:nvSpPr>
          <p:spPr>
            <a:xfrm>
              <a:off x="4489300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0" name="Google Shape;1180;p35"/>
            <p:cNvSpPr/>
            <p:nvPr/>
          </p:nvSpPr>
          <p:spPr>
            <a:xfrm>
              <a:off x="4496425" y="1933050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9"/>
                  </a:lnTo>
                  <a:lnTo>
                    <a:pt x="90" y="959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1" name="Google Shape;1181;p35"/>
            <p:cNvSpPr/>
            <p:nvPr/>
          </p:nvSpPr>
          <p:spPr>
            <a:xfrm>
              <a:off x="4495025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2" name="Google Shape;1182;p35"/>
            <p:cNvSpPr/>
            <p:nvPr/>
          </p:nvSpPr>
          <p:spPr>
            <a:xfrm>
              <a:off x="4410300" y="1928700"/>
              <a:ext cx="76775" cy="10975"/>
            </a:xfrm>
            <a:custGeom>
              <a:rect b="b" l="l" r="r" t="t"/>
              <a:pathLst>
                <a:path extrusionOk="0" h="439" w="3071">
                  <a:moveTo>
                    <a:pt x="1535" y="1"/>
                  </a:moveTo>
                  <a:cubicBezTo>
                    <a:pt x="667" y="1"/>
                    <a:pt x="1" y="91"/>
                    <a:pt x="1" y="202"/>
                  </a:cubicBezTo>
                  <a:cubicBezTo>
                    <a:pt x="1" y="348"/>
                    <a:pt x="667" y="438"/>
                    <a:pt x="1535" y="438"/>
                  </a:cubicBezTo>
                  <a:cubicBezTo>
                    <a:pt x="2376" y="438"/>
                    <a:pt x="3070" y="348"/>
                    <a:pt x="3070" y="202"/>
                  </a:cubicBezTo>
                  <a:cubicBezTo>
                    <a:pt x="3070" y="91"/>
                    <a:pt x="2376" y="1"/>
                    <a:pt x="1535" y="1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3" name="Google Shape;1183;p35"/>
            <p:cNvSpPr/>
            <p:nvPr/>
          </p:nvSpPr>
          <p:spPr>
            <a:xfrm>
              <a:off x="4395900" y="1914300"/>
              <a:ext cx="104875" cy="21025"/>
            </a:xfrm>
            <a:custGeom>
              <a:rect b="b" l="l" r="r" t="t"/>
              <a:pathLst>
                <a:path extrusionOk="0" h="841" w="4195">
                  <a:moveTo>
                    <a:pt x="0" y="0"/>
                  </a:moveTo>
                  <a:lnTo>
                    <a:pt x="0" y="493"/>
                  </a:lnTo>
                  <a:cubicBezTo>
                    <a:pt x="0" y="667"/>
                    <a:pt x="959" y="841"/>
                    <a:pt x="2111" y="841"/>
                  </a:cubicBezTo>
                  <a:cubicBezTo>
                    <a:pt x="3271" y="841"/>
                    <a:pt x="4195" y="667"/>
                    <a:pt x="4195" y="493"/>
                  </a:cubicBezTo>
                  <a:lnTo>
                    <a:pt x="4195" y="0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4" name="Google Shape;1184;p35"/>
            <p:cNvSpPr/>
            <p:nvPr/>
          </p:nvSpPr>
          <p:spPr>
            <a:xfrm>
              <a:off x="4395900" y="1914300"/>
              <a:ext cx="104875" cy="10100"/>
            </a:xfrm>
            <a:custGeom>
              <a:rect b="b" l="l" r="r" t="t"/>
              <a:pathLst>
                <a:path extrusionOk="0" h="404" w="4195">
                  <a:moveTo>
                    <a:pt x="0" y="0"/>
                  </a:moveTo>
                  <a:lnTo>
                    <a:pt x="0" y="118"/>
                  </a:lnTo>
                  <a:cubicBezTo>
                    <a:pt x="202" y="292"/>
                    <a:pt x="1070" y="403"/>
                    <a:pt x="2111" y="403"/>
                  </a:cubicBezTo>
                  <a:cubicBezTo>
                    <a:pt x="3153" y="403"/>
                    <a:pt x="4021" y="292"/>
                    <a:pt x="4195" y="118"/>
                  </a:cubicBezTo>
                  <a:lnTo>
                    <a:pt x="41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5" name="Google Shape;1185;p35"/>
            <p:cNvSpPr/>
            <p:nvPr/>
          </p:nvSpPr>
          <p:spPr>
            <a:xfrm>
              <a:off x="4395900" y="1906325"/>
              <a:ext cx="104875" cy="16675"/>
            </a:xfrm>
            <a:custGeom>
              <a:rect b="b" l="l" r="r" t="t"/>
              <a:pathLst>
                <a:path extrusionOk="0" h="667" w="4195">
                  <a:moveTo>
                    <a:pt x="2111" y="0"/>
                  </a:moveTo>
                  <a:cubicBezTo>
                    <a:pt x="959" y="0"/>
                    <a:pt x="0" y="146"/>
                    <a:pt x="0" y="319"/>
                  </a:cubicBezTo>
                  <a:cubicBezTo>
                    <a:pt x="0" y="521"/>
                    <a:pt x="959" y="667"/>
                    <a:pt x="2111" y="667"/>
                  </a:cubicBezTo>
                  <a:cubicBezTo>
                    <a:pt x="3271" y="667"/>
                    <a:pt x="4195" y="521"/>
                    <a:pt x="4195" y="319"/>
                  </a:cubicBezTo>
                  <a:cubicBezTo>
                    <a:pt x="4195" y="146"/>
                    <a:pt x="3271" y="0"/>
                    <a:pt x="2111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6" name="Google Shape;1186;p35"/>
            <p:cNvSpPr/>
            <p:nvPr/>
          </p:nvSpPr>
          <p:spPr>
            <a:xfrm>
              <a:off x="4394500" y="1904925"/>
              <a:ext cx="107850" cy="19475"/>
            </a:xfrm>
            <a:custGeom>
              <a:rect b="b" l="l" r="r" t="t"/>
              <a:pathLst>
                <a:path extrusionOk="0" h="779" w="4314">
                  <a:moveTo>
                    <a:pt x="2167" y="112"/>
                  </a:moveTo>
                  <a:cubicBezTo>
                    <a:pt x="2751" y="112"/>
                    <a:pt x="3271" y="146"/>
                    <a:pt x="3619" y="202"/>
                  </a:cubicBezTo>
                  <a:cubicBezTo>
                    <a:pt x="3820" y="230"/>
                    <a:pt x="3966" y="257"/>
                    <a:pt x="4077" y="320"/>
                  </a:cubicBezTo>
                  <a:cubicBezTo>
                    <a:pt x="4105" y="320"/>
                    <a:pt x="4167" y="348"/>
                    <a:pt x="4167" y="348"/>
                  </a:cubicBezTo>
                  <a:lnTo>
                    <a:pt x="4195" y="375"/>
                  </a:lnTo>
                  <a:cubicBezTo>
                    <a:pt x="4195" y="375"/>
                    <a:pt x="4195" y="403"/>
                    <a:pt x="4167" y="403"/>
                  </a:cubicBezTo>
                  <a:cubicBezTo>
                    <a:pt x="4105" y="431"/>
                    <a:pt x="4021" y="493"/>
                    <a:pt x="3903" y="521"/>
                  </a:cubicBezTo>
                  <a:cubicBezTo>
                    <a:pt x="3528" y="605"/>
                    <a:pt x="2890" y="667"/>
                    <a:pt x="2167" y="667"/>
                  </a:cubicBezTo>
                  <a:cubicBezTo>
                    <a:pt x="1591" y="667"/>
                    <a:pt x="1070" y="632"/>
                    <a:pt x="695" y="549"/>
                  </a:cubicBezTo>
                  <a:cubicBezTo>
                    <a:pt x="494" y="521"/>
                    <a:pt x="348" y="493"/>
                    <a:pt x="258" y="459"/>
                  </a:cubicBezTo>
                  <a:cubicBezTo>
                    <a:pt x="202" y="431"/>
                    <a:pt x="174" y="431"/>
                    <a:pt x="147" y="403"/>
                  </a:cubicBezTo>
                  <a:lnTo>
                    <a:pt x="147" y="375"/>
                  </a:lnTo>
                  <a:lnTo>
                    <a:pt x="112" y="375"/>
                  </a:lnTo>
                  <a:cubicBezTo>
                    <a:pt x="112" y="375"/>
                    <a:pt x="147" y="375"/>
                    <a:pt x="174" y="348"/>
                  </a:cubicBezTo>
                  <a:cubicBezTo>
                    <a:pt x="202" y="320"/>
                    <a:pt x="286" y="285"/>
                    <a:pt x="431" y="257"/>
                  </a:cubicBezTo>
                  <a:cubicBezTo>
                    <a:pt x="779" y="174"/>
                    <a:pt x="1417" y="112"/>
                    <a:pt x="2167" y="112"/>
                  </a:cubicBezTo>
                  <a:close/>
                  <a:moveTo>
                    <a:pt x="2167" y="0"/>
                  </a:moveTo>
                  <a:cubicBezTo>
                    <a:pt x="1591" y="0"/>
                    <a:pt x="1070" y="28"/>
                    <a:pt x="667" y="84"/>
                  </a:cubicBezTo>
                  <a:cubicBezTo>
                    <a:pt x="494" y="112"/>
                    <a:pt x="320" y="146"/>
                    <a:pt x="202" y="202"/>
                  </a:cubicBezTo>
                  <a:cubicBezTo>
                    <a:pt x="147" y="230"/>
                    <a:pt x="112" y="230"/>
                    <a:pt x="84" y="257"/>
                  </a:cubicBezTo>
                  <a:cubicBezTo>
                    <a:pt x="56" y="285"/>
                    <a:pt x="56" y="285"/>
                    <a:pt x="29" y="320"/>
                  </a:cubicBezTo>
                  <a:cubicBezTo>
                    <a:pt x="29" y="348"/>
                    <a:pt x="1" y="348"/>
                    <a:pt x="1" y="375"/>
                  </a:cubicBezTo>
                  <a:cubicBezTo>
                    <a:pt x="1" y="403"/>
                    <a:pt x="29" y="431"/>
                    <a:pt x="29" y="431"/>
                  </a:cubicBezTo>
                  <a:cubicBezTo>
                    <a:pt x="56" y="493"/>
                    <a:pt x="84" y="521"/>
                    <a:pt x="147" y="521"/>
                  </a:cubicBezTo>
                  <a:cubicBezTo>
                    <a:pt x="202" y="577"/>
                    <a:pt x="320" y="605"/>
                    <a:pt x="431" y="632"/>
                  </a:cubicBezTo>
                  <a:cubicBezTo>
                    <a:pt x="806" y="723"/>
                    <a:pt x="1445" y="778"/>
                    <a:pt x="2167" y="778"/>
                  </a:cubicBezTo>
                  <a:cubicBezTo>
                    <a:pt x="2751" y="778"/>
                    <a:pt x="3271" y="750"/>
                    <a:pt x="3646" y="667"/>
                  </a:cubicBezTo>
                  <a:cubicBezTo>
                    <a:pt x="3848" y="632"/>
                    <a:pt x="3994" y="605"/>
                    <a:pt x="4105" y="577"/>
                  </a:cubicBezTo>
                  <a:cubicBezTo>
                    <a:pt x="4167" y="549"/>
                    <a:pt x="4195" y="521"/>
                    <a:pt x="4251" y="493"/>
                  </a:cubicBezTo>
                  <a:cubicBezTo>
                    <a:pt x="4251" y="493"/>
                    <a:pt x="4278" y="459"/>
                    <a:pt x="4278" y="431"/>
                  </a:cubicBezTo>
                  <a:cubicBezTo>
                    <a:pt x="4313" y="431"/>
                    <a:pt x="4313" y="403"/>
                    <a:pt x="4313" y="375"/>
                  </a:cubicBezTo>
                  <a:cubicBezTo>
                    <a:pt x="4313" y="348"/>
                    <a:pt x="4313" y="348"/>
                    <a:pt x="4278" y="320"/>
                  </a:cubicBezTo>
                  <a:cubicBezTo>
                    <a:pt x="4251" y="285"/>
                    <a:pt x="4223" y="257"/>
                    <a:pt x="4195" y="230"/>
                  </a:cubicBezTo>
                  <a:cubicBezTo>
                    <a:pt x="4105" y="202"/>
                    <a:pt x="4021" y="174"/>
                    <a:pt x="3876" y="146"/>
                  </a:cubicBezTo>
                  <a:cubicBezTo>
                    <a:pt x="3501" y="56"/>
                    <a:pt x="2862" y="0"/>
                    <a:pt x="2167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7" name="Google Shape;1187;p35"/>
            <p:cNvSpPr/>
            <p:nvPr/>
          </p:nvSpPr>
          <p:spPr>
            <a:xfrm>
              <a:off x="4398850" y="1913600"/>
              <a:ext cx="2100" cy="23825"/>
            </a:xfrm>
            <a:custGeom>
              <a:rect b="b" l="l" r="r" t="t"/>
              <a:pathLst>
                <a:path extrusionOk="0" h="953" w="84">
                  <a:moveTo>
                    <a:pt x="0" y="1"/>
                  </a:moveTo>
                  <a:lnTo>
                    <a:pt x="0" y="952"/>
                  </a:lnTo>
                  <a:lnTo>
                    <a:pt x="84" y="952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8" name="Google Shape;1188;p35"/>
            <p:cNvSpPr/>
            <p:nvPr/>
          </p:nvSpPr>
          <p:spPr>
            <a:xfrm>
              <a:off x="4397275" y="1912050"/>
              <a:ext cx="5250" cy="26925"/>
            </a:xfrm>
            <a:custGeom>
              <a:rect b="b" l="l" r="r" t="t"/>
              <a:pathLst>
                <a:path extrusionOk="0" h="1077" w="210">
                  <a:moveTo>
                    <a:pt x="1" y="0"/>
                  </a:moveTo>
                  <a:lnTo>
                    <a:pt x="1" y="1077"/>
                  </a:lnTo>
                  <a:lnTo>
                    <a:pt x="209" y="1077"/>
                  </a:lnTo>
                  <a:lnTo>
                    <a:pt x="209" y="1014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9" name="Google Shape;1189;p35"/>
            <p:cNvSpPr/>
            <p:nvPr/>
          </p:nvSpPr>
          <p:spPr>
            <a:xfrm>
              <a:off x="4403875" y="1913600"/>
              <a:ext cx="2125" cy="23825"/>
            </a:xfrm>
            <a:custGeom>
              <a:rect b="b" l="l" r="r" t="t"/>
              <a:pathLst>
                <a:path extrusionOk="0" h="953" w="85">
                  <a:moveTo>
                    <a:pt x="1" y="1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0" name="Google Shape;1190;p35"/>
            <p:cNvSpPr/>
            <p:nvPr/>
          </p:nvSpPr>
          <p:spPr>
            <a:xfrm>
              <a:off x="4402500" y="191205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0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1" name="Google Shape;1191;p35"/>
            <p:cNvSpPr/>
            <p:nvPr/>
          </p:nvSpPr>
          <p:spPr>
            <a:xfrm>
              <a:off x="4409600" y="1913600"/>
              <a:ext cx="2300" cy="23825"/>
            </a:xfrm>
            <a:custGeom>
              <a:rect b="b" l="l" r="r" t="t"/>
              <a:pathLst>
                <a:path extrusionOk="0" h="953" w="92">
                  <a:moveTo>
                    <a:pt x="1" y="1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2" name="Google Shape;1192;p35"/>
            <p:cNvSpPr/>
            <p:nvPr/>
          </p:nvSpPr>
          <p:spPr>
            <a:xfrm>
              <a:off x="4408225" y="191205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0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3" name="Google Shape;1193;p35"/>
            <p:cNvSpPr/>
            <p:nvPr/>
          </p:nvSpPr>
          <p:spPr>
            <a:xfrm>
              <a:off x="4414650" y="1913600"/>
              <a:ext cx="2275" cy="23825"/>
            </a:xfrm>
            <a:custGeom>
              <a:rect b="b" l="l" r="r" t="t"/>
              <a:pathLst>
                <a:path extrusionOk="0" h="953" w="91">
                  <a:moveTo>
                    <a:pt x="0" y="1"/>
                  </a:moveTo>
                  <a:lnTo>
                    <a:pt x="0" y="952"/>
                  </a:lnTo>
                  <a:lnTo>
                    <a:pt x="91" y="952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4" name="Google Shape;1194;p35"/>
            <p:cNvSpPr/>
            <p:nvPr/>
          </p:nvSpPr>
          <p:spPr>
            <a:xfrm>
              <a:off x="4413250" y="191205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0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5" name="Google Shape;1195;p35"/>
            <p:cNvSpPr/>
            <p:nvPr/>
          </p:nvSpPr>
          <p:spPr>
            <a:xfrm>
              <a:off x="4420550" y="1913600"/>
              <a:ext cx="2100" cy="23825"/>
            </a:xfrm>
            <a:custGeom>
              <a:rect b="b" l="l" r="r" t="t"/>
              <a:pathLst>
                <a:path extrusionOk="0" h="953" w="84">
                  <a:moveTo>
                    <a:pt x="0" y="1"/>
                  </a:moveTo>
                  <a:lnTo>
                    <a:pt x="0" y="952"/>
                  </a:lnTo>
                  <a:lnTo>
                    <a:pt x="84" y="952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6" name="Google Shape;1196;p35"/>
            <p:cNvSpPr/>
            <p:nvPr/>
          </p:nvSpPr>
          <p:spPr>
            <a:xfrm>
              <a:off x="4418975" y="1912050"/>
              <a:ext cx="5250" cy="26925"/>
            </a:xfrm>
            <a:custGeom>
              <a:rect b="b" l="l" r="r" t="t"/>
              <a:pathLst>
                <a:path extrusionOk="0" h="1077" w="210">
                  <a:moveTo>
                    <a:pt x="1" y="0"/>
                  </a:moveTo>
                  <a:lnTo>
                    <a:pt x="1" y="1077"/>
                  </a:lnTo>
                  <a:lnTo>
                    <a:pt x="209" y="1077"/>
                  </a:lnTo>
                  <a:lnTo>
                    <a:pt x="209" y="1014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7" name="Google Shape;1197;p35"/>
            <p:cNvSpPr/>
            <p:nvPr/>
          </p:nvSpPr>
          <p:spPr>
            <a:xfrm>
              <a:off x="4425575" y="1913600"/>
              <a:ext cx="2125" cy="23825"/>
            </a:xfrm>
            <a:custGeom>
              <a:rect b="b" l="l" r="r" t="t"/>
              <a:pathLst>
                <a:path extrusionOk="0" h="953" w="85">
                  <a:moveTo>
                    <a:pt x="1" y="1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" name="Google Shape;1198;p35"/>
            <p:cNvSpPr/>
            <p:nvPr/>
          </p:nvSpPr>
          <p:spPr>
            <a:xfrm>
              <a:off x="4424200" y="191205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0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9" name="Google Shape;1199;p35"/>
            <p:cNvSpPr/>
            <p:nvPr/>
          </p:nvSpPr>
          <p:spPr>
            <a:xfrm>
              <a:off x="4431300" y="1913600"/>
              <a:ext cx="2300" cy="23825"/>
            </a:xfrm>
            <a:custGeom>
              <a:rect b="b" l="l" r="r" t="t"/>
              <a:pathLst>
                <a:path extrusionOk="0" h="953" w="92">
                  <a:moveTo>
                    <a:pt x="1" y="1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0" name="Google Shape;1200;p35"/>
            <p:cNvSpPr/>
            <p:nvPr/>
          </p:nvSpPr>
          <p:spPr>
            <a:xfrm>
              <a:off x="4429925" y="191205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0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1" name="Google Shape;1201;p35"/>
            <p:cNvSpPr/>
            <p:nvPr/>
          </p:nvSpPr>
          <p:spPr>
            <a:xfrm>
              <a:off x="4436350" y="1913600"/>
              <a:ext cx="2275" cy="23825"/>
            </a:xfrm>
            <a:custGeom>
              <a:rect b="b" l="l" r="r" t="t"/>
              <a:pathLst>
                <a:path extrusionOk="0" h="953" w="91">
                  <a:moveTo>
                    <a:pt x="0" y="1"/>
                  </a:moveTo>
                  <a:lnTo>
                    <a:pt x="0" y="952"/>
                  </a:lnTo>
                  <a:lnTo>
                    <a:pt x="91" y="952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2" name="Google Shape;1202;p35"/>
            <p:cNvSpPr/>
            <p:nvPr/>
          </p:nvSpPr>
          <p:spPr>
            <a:xfrm>
              <a:off x="4434950" y="191205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0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3" name="Google Shape;1203;p35"/>
            <p:cNvSpPr/>
            <p:nvPr/>
          </p:nvSpPr>
          <p:spPr>
            <a:xfrm>
              <a:off x="4442250" y="1913600"/>
              <a:ext cx="2100" cy="23825"/>
            </a:xfrm>
            <a:custGeom>
              <a:rect b="b" l="l" r="r" t="t"/>
              <a:pathLst>
                <a:path extrusionOk="0" h="953" w="84">
                  <a:moveTo>
                    <a:pt x="0" y="1"/>
                  </a:moveTo>
                  <a:lnTo>
                    <a:pt x="0" y="952"/>
                  </a:lnTo>
                  <a:lnTo>
                    <a:pt x="84" y="952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4" name="Google Shape;1204;p35"/>
            <p:cNvSpPr/>
            <p:nvPr/>
          </p:nvSpPr>
          <p:spPr>
            <a:xfrm>
              <a:off x="4440675" y="1912050"/>
              <a:ext cx="5250" cy="26925"/>
            </a:xfrm>
            <a:custGeom>
              <a:rect b="b" l="l" r="r" t="t"/>
              <a:pathLst>
                <a:path extrusionOk="0" h="1077" w="210">
                  <a:moveTo>
                    <a:pt x="1" y="0"/>
                  </a:moveTo>
                  <a:lnTo>
                    <a:pt x="1" y="1077"/>
                  </a:lnTo>
                  <a:lnTo>
                    <a:pt x="209" y="1077"/>
                  </a:lnTo>
                  <a:lnTo>
                    <a:pt x="209" y="1014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5" name="Google Shape;1205;p35"/>
            <p:cNvSpPr/>
            <p:nvPr/>
          </p:nvSpPr>
          <p:spPr>
            <a:xfrm>
              <a:off x="4447275" y="1913600"/>
              <a:ext cx="2125" cy="23825"/>
            </a:xfrm>
            <a:custGeom>
              <a:rect b="b" l="l" r="r" t="t"/>
              <a:pathLst>
                <a:path extrusionOk="0" h="953" w="85">
                  <a:moveTo>
                    <a:pt x="1" y="1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6" name="Google Shape;1206;p35"/>
            <p:cNvSpPr/>
            <p:nvPr/>
          </p:nvSpPr>
          <p:spPr>
            <a:xfrm>
              <a:off x="4445900" y="191205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0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7" name="Google Shape;1207;p35"/>
            <p:cNvSpPr/>
            <p:nvPr/>
          </p:nvSpPr>
          <p:spPr>
            <a:xfrm>
              <a:off x="4453000" y="1913600"/>
              <a:ext cx="2300" cy="23825"/>
            </a:xfrm>
            <a:custGeom>
              <a:rect b="b" l="l" r="r" t="t"/>
              <a:pathLst>
                <a:path extrusionOk="0" h="953" w="92">
                  <a:moveTo>
                    <a:pt x="1" y="1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8" name="Google Shape;1208;p35"/>
            <p:cNvSpPr/>
            <p:nvPr/>
          </p:nvSpPr>
          <p:spPr>
            <a:xfrm>
              <a:off x="4451625" y="191205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0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9" name="Google Shape;1209;p35"/>
            <p:cNvSpPr/>
            <p:nvPr/>
          </p:nvSpPr>
          <p:spPr>
            <a:xfrm>
              <a:off x="4458050" y="1913600"/>
              <a:ext cx="2275" cy="23825"/>
            </a:xfrm>
            <a:custGeom>
              <a:rect b="b" l="l" r="r" t="t"/>
              <a:pathLst>
                <a:path extrusionOk="0" h="953" w="91">
                  <a:moveTo>
                    <a:pt x="0" y="1"/>
                  </a:moveTo>
                  <a:lnTo>
                    <a:pt x="0" y="952"/>
                  </a:lnTo>
                  <a:lnTo>
                    <a:pt x="91" y="952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0" name="Google Shape;1210;p35"/>
            <p:cNvSpPr/>
            <p:nvPr/>
          </p:nvSpPr>
          <p:spPr>
            <a:xfrm>
              <a:off x="4456650" y="191205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0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1" name="Google Shape;1211;p35"/>
            <p:cNvSpPr/>
            <p:nvPr/>
          </p:nvSpPr>
          <p:spPr>
            <a:xfrm>
              <a:off x="4463950" y="1913600"/>
              <a:ext cx="2100" cy="23825"/>
            </a:xfrm>
            <a:custGeom>
              <a:rect b="b" l="l" r="r" t="t"/>
              <a:pathLst>
                <a:path extrusionOk="0" h="953" w="84">
                  <a:moveTo>
                    <a:pt x="0" y="1"/>
                  </a:moveTo>
                  <a:lnTo>
                    <a:pt x="0" y="952"/>
                  </a:lnTo>
                  <a:lnTo>
                    <a:pt x="84" y="952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2" name="Google Shape;1212;p35"/>
            <p:cNvSpPr/>
            <p:nvPr/>
          </p:nvSpPr>
          <p:spPr>
            <a:xfrm>
              <a:off x="4462375" y="1912050"/>
              <a:ext cx="5250" cy="26925"/>
            </a:xfrm>
            <a:custGeom>
              <a:rect b="b" l="l" r="r" t="t"/>
              <a:pathLst>
                <a:path extrusionOk="0" h="1077" w="210">
                  <a:moveTo>
                    <a:pt x="1" y="0"/>
                  </a:moveTo>
                  <a:lnTo>
                    <a:pt x="1" y="1077"/>
                  </a:lnTo>
                  <a:lnTo>
                    <a:pt x="209" y="1077"/>
                  </a:lnTo>
                  <a:lnTo>
                    <a:pt x="209" y="1014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3" name="Google Shape;1213;p35"/>
            <p:cNvSpPr/>
            <p:nvPr/>
          </p:nvSpPr>
          <p:spPr>
            <a:xfrm>
              <a:off x="4468975" y="1913600"/>
              <a:ext cx="2125" cy="23825"/>
            </a:xfrm>
            <a:custGeom>
              <a:rect b="b" l="l" r="r" t="t"/>
              <a:pathLst>
                <a:path extrusionOk="0" h="953" w="85">
                  <a:moveTo>
                    <a:pt x="1" y="1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4" name="Google Shape;1214;p35"/>
            <p:cNvSpPr/>
            <p:nvPr/>
          </p:nvSpPr>
          <p:spPr>
            <a:xfrm>
              <a:off x="4467600" y="191205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0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5" name="Google Shape;1215;p35"/>
            <p:cNvSpPr/>
            <p:nvPr/>
          </p:nvSpPr>
          <p:spPr>
            <a:xfrm>
              <a:off x="4474700" y="1913600"/>
              <a:ext cx="2300" cy="23825"/>
            </a:xfrm>
            <a:custGeom>
              <a:rect b="b" l="l" r="r" t="t"/>
              <a:pathLst>
                <a:path extrusionOk="0" h="953" w="92">
                  <a:moveTo>
                    <a:pt x="1" y="1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6" name="Google Shape;1216;p35"/>
            <p:cNvSpPr/>
            <p:nvPr/>
          </p:nvSpPr>
          <p:spPr>
            <a:xfrm>
              <a:off x="4473325" y="191205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0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7" name="Google Shape;1217;p35"/>
            <p:cNvSpPr/>
            <p:nvPr/>
          </p:nvSpPr>
          <p:spPr>
            <a:xfrm>
              <a:off x="4479750" y="1913600"/>
              <a:ext cx="2275" cy="23825"/>
            </a:xfrm>
            <a:custGeom>
              <a:rect b="b" l="l" r="r" t="t"/>
              <a:pathLst>
                <a:path extrusionOk="0" h="953" w="91">
                  <a:moveTo>
                    <a:pt x="0" y="1"/>
                  </a:moveTo>
                  <a:lnTo>
                    <a:pt x="0" y="952"/>
                  </a:lnTo>
                  <a:lnTo>
                    <a:pt x="91" y="952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8" name="Google Shape;1218;p35"/>
            <p:cNvSpPr/>
            <p:nvPr/>
          </p:nvSpPr>
          <p:spPr>
            <a:xfrm>
              <a:off x="4478350" y="191205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0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9" name="Google Shape;1219;p35"/>
            <p:cNvSpPr/>
            <p:nvPr/>
          </p:nvSpPr>
          <p:spPr>
            <a:xfrm>
              <a:off x="4485650" y="1913600"/>
              <a:ext cx="2100" cy="23825"/>
            </a:xfrm>
            <a:custGeom>
              <a:rect b="b" l="l" r="r" t="t"/>
              <a:pathLst>
                <a:path extrusionOk="0" h="953" w="84">
                  <a:moveTo>
                    <a:pt x="0" y="1"/>
                  </a:moveTo>
                  <a:lnTo>
                    <a:pt x="0" y="952"/>
                  </a:lnTo>
                  <a:lnTo>
                    <a:pt x="84" y="952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0" name="Google Shape;1220;p35"/>
            <p:cNvSpPr/>
            <p:nvPr/>
          </p:nvSpPr>
          <p:spPr>
            <a:xfrm>
              <a:off x="4484075" y="1912050"/>
              <a:ext cx="5250" cy="26925"/>
            </a:xfrm>
            <a:custGeom>
              <a:rect b="b" l="l" r="r" t="t"/>
              <a:pathLst>
                <a:path extrusionOk="0" h="1077" w="210">
                  <a:moveTo>
                    <a:pt x="1" y="0"/>
                  </a:moveTo>
                  <a:lnTo>
                    <a:pt x="1" y="1077"/>
                  </a:lnTo>
                  <a:lnTo>
                    <a:pt x="209" y="1077"/>
                  </a:lnTo>
                  <a:lnTo>
                    <a:pt x="209" y="1014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1" name="Google Shape;1221;p35"/>
            <p:cNvSpPr/>
            <p:nvPr/>
          </p:nvSpPr>
          <p:spPr>
            <a:xfrm>
              <a:off x="4490675" y="1913600"/>
              <a:ext cx="2125" cy="23825"/>
            </a:xfrm>
            <a:custGeom>
              <a:rect b="b" l="l" r="r" t="t"/>
              <a:pathLst>
                <a:path extrusionOk="0" h="953" w="85">
                  <a:moveTo>
                    <a:pt x="1" y="1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2" name="Google Shape;1222;p35"/>
            <p:cNvSpPr/>
            <p:nvPr/>
          </p:nvSpPr>
          <p:spPr>
            <a:xfrm>
              <a:off x="4489300" y="191205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0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3" name="Google Shape;1223;p35"/>
            <p:cNvSpPr/>
            <p:nvPr/>
          </p:nvSpPr>
          <p:spPr>
            <a:xfrm>
              <a:off x="4496425" y="1913600"/>
              <a:ext cx="2275" cy="23825"/>
            </a:xfrm>
            <a:custGeom>
              <a:rect b="b" l="l" r="r" t="t"/>
              <a:pathLst>
                <a:path extrusionOk="0" h="953" w="91">
                  <a:moveTo>
                    <a:pt x="0" y="1"/>
                  </a:moveTo>
                  <a:lnTo>
                    <a:pt x="0" y="952"/>
                  </a:lnTo>
                  <a:lnTo>
                    <a:pt x="90" y="952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4" name="Google Shape;1224;p35"/>
            <p:cNvSpPr/>
            <p:nvPr/>
          </p:nvSpPr>
          <p:spPr>
            <a:xfrm>
              <a:off x="4495025" y="191205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0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5" name="Google Shape;1225;p35"/>
            <p:cNvSpPr/>
            <p:nvPr/>
          </p:nvSpPr>
          <p:spPr>
            <a:xfrm>
              <a:off x="4410300" y="1908575"/>
              <a:ext cx="76775" cy="11475"/>
            </a:xfrm>
            <a:custGeom>
              <a:rect b="b" l="l" r="r" t="t"/>
              <a:pathLst>
                <a:path extrusionOk="0" h="459" w="3071">
                  <a:moveTo>
                    <a:pt x="1535" y="0"/>
                  </a:moveTo>
                  <a:cubicBezTo>
                    <a:pt x="667" y="0"/>
                    <a:pt x="1" y="111"/>
                    <a:pt x="1" y="229"/>
                  </a:cubicBezTo>
                  <a:cubicBezTo>
                    <a:pt x="1" y="375"/>
                    <a:pt x="667" y="459"/>
                    <a:pt x="1535" y="459"/>
                  </a:cubicBezTo>
                  <a:cubicBezTo>
                    <a:pt x="2376" y="459"/>
                    <a:pt x="3070" y="375"/>
                    <a:pt x="3070" y="229"/>
                  </a:cubicBezTo>
                  <a:cubicBezTo>
                    <a:pt x="3070" y="111"/>
                    <a:pt x="2376" y="0"/>
                    <a:pt x="1535" y="0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6" name="Google Shape;1226;p35"/>
            <p:cNvSpPr/>
            <p:nvPr/>
          </p:nvSpPr>
          <p:spPr>
            <a:xfrm>
              <a:off x="4395900" y="1894675"/>
              <a:ext cx="104875" cy="20350"/>
            </a:xfrm>
            <a:custGeom>
              <a:rect b="b" l="l" r="r" t="t"/>
              <a:pathLst>
                <a:path extrusionOk="0" h="814" w="4195">
                  <a:moveTo>
                    <a:pt x="0" y="1"/>
                  </a:moveTo>
                  <a:lnTo>
                    <a:pt x="0" y="494"/>
                  </a:lnTo>
                  <a:cubicBezTo>
                    <a:pt x="0" y="667"/>
                    <a:pt x="959" y="813"/>
                    <a:pt x="2111" y="813"/>
                  </a:cubicBezTo>
                  <a:cubicBezTo>
                    <a:pt x="3271" y="813"/>
                    <a:pt x="4195" y="667"/>
                    <a:pt x="4195" y="494"/>
                  </a:cubicBezTo>
                  <a:lnTo>
                    <a:pt x="4195" y="1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7" name="Google Shape;1227;p35"/>
            <p:cNvSpPr/>
            <p:nvPr/>
          </p:nvSpPr>
          <p:spPr>
            <a:xfrm>
              <a:off x="4395900" y="1894675"/>
              <a:ext cx="104875" cy="10275"/>
            </a:xfrm>
            <a:custGeom>
              <a:rect b="b" l="l" r="r" t="t"/>
              <a:pathLst>
                <a:path extrusionOk="0" h="411" w="4195">
                  <a:moveTo>
                    <a:pt x="0" y="1"/>
                  </a:moveTo>
                  <a:lnTo>
                    <a:pt x="0" y="119"/>
                  </a:lnTo>
                  <a:cubicBezTo>
                    <a:pt x="202" y="292"/>
                    <a:pt x="1070" y="410"/>
                    <a:pt x="2111" y="410"/>
                  </a:cubicBezTo>
                  <a:cubicBezTo>
                    <a:pt x="3153" y="410"/>
                    <a:pt x="4021" y="292"/>
                    <a:pt x="4195" y="119"/>
                  </a:cubicBezTo>
                  <a:lnTo>
                    <a:pt x="41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8" name="Google Shape;1228;p35"/>
            <p:cNvSpPr/>
            <p:nvPr/>
          </p:nvSpPr>
          <p:spPr>
            <a:xfrm>
              <a:off x="4395900" y="1886000"/>
              <a:ext cx="104875" cy="17375"/>
            </a:xfrm>
            <a:custGeom>
              <a:rect b="b" l="l" r="r" t="t"/>
              <a:pathLst>
                <a:path extrusionOk="0" h="695" w="4195">
                  <a:moveTo>
                    <a:pt x="2111" y="1"/>
                  </a:moveTo>
                  <a:cubicBezTo>
                    <a:pt x="959" y="1"/>
                    <a:pt x="0" y="174"/>
                    <a:pt x="0" y="348"/>
                  </a:cubicBezTo>
                  <a:cubicBezTo>
                    <a:pt x="0" y="521"/>
                    <a:pt x="959" y="695"/>
                    <a:pt x="2111" y="695"/>
                  </a:cubicBezTo>
                  <a:cubicBezTo>
                    <a:pt x="3271" y="695"/>
                    <a:pt x="4195" y="521"/>
                    <a:pt x="4195" y="348"/>
                  </a:cubicBezTo>
                  <a:cubicBezTo>
                    <a:pt x="4195" y="174"/>
                    <a:pt x="3271" y="1"/>
                    <a:pt x="2111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9" name="Google Shape;1229;p35"/>
            <p:cNvSpPr/>
            <p:nvPr/>
          </p:nvSpPr>
          <p:spPr>
            <a:xfrm>
              <a:off x="4394500" y="1884625"/>
              <a:ext cx="107850" cy="20325"/>
            </a:xfrm>
            <a:custGeom>
              <a:rect b="b" l="l" r="r" t="t"/>
              <a:pathLst>
                <a:path extrusionOk="0" h="813" w="4314">
                  <a:moveTo>
                    <a:pt x="2167" y="118"/>
                  </a:moveTo>
                  <a:cubicBezTo>
                    <a:pt x="2751" y="118"/>
                    <a:pt x="3271" y="174"/>
                    <a:pt x="3619" y="229"/>
                  </a:cubicBezTo>
                  <a:cubicBezTo>
                    <a:pt x="3820" y="264"/>
                    <a:pt x="3966" y="292"/>
                    <a:pt x="4077" y="319"/>
                  </a:cubicBezTo>
                  <a:cubicBezTo>
                    <a:pt x="4105" y="347"/>
                    <a:pt x="4167" y="375"/>
                    <a:pt x="4167" y="375"/>
                  </a:cubicBezTo>
                  <a:lnTo>
                    <a:pt x="4195" y="403"/>
                  </a:lnTo>
                  <a:cubicBezTo>
                    <a:pt x="4195" y="403"/>
                    <a:pt x="4195" y="437"/>
                    <a:pt x="4167" y="437"/>
                  </a:cubicBezTo>
                  <a:cubicBezTo>
                    <a:pt x="4105" y="465"/>
                    <a:pt x="4021" y="493"/>
                    <a:pt x="3903" y="521"/>
                  </a:cubicBezTo>
                  <a:cubicBezTo>
                    <a:pt x="3528" y="611"/>
                    <a:pt x="2890" y="694"/>
                    <a:pt x="2167" y="694"/>
                  </a:cubicBezTo>
                  <a:cubicBezTo>
                    <a:pt x="1591" y="694"/>
                    <a:pt x="1070" y="639"/>
                    <a:pt x="695" y="576"/>
                  </a:cubicBezTo>
                  <a:cubicBezTo>
                    <a:pt x="494" y="549"/>
                    <a:pt x="348" y="521"/>
                    <a:pt x="258" y="493"/>
                  </a:cubicBezTo>
                  <a:cubicBezTo>
                    <a:pt x="202" y="465"/>
                    <a:pt x="174" y="437"/>
                    <a:pt x="147" y="437"/>
                  </a:cubicBezTo>
                  <a:lnTo>
                    <a:pt x="147" y="403"/>
                  </a:lnTo>
                  <a:lnTo>
                    <a:pt x="112" y="403"/>
                  </a:lnTo>
                  <a:cubicBezTo>
                    <a:pt x="112" y="403"/>
                    <a:pt x="147" y="375"/>
                    <a:pt x="174" y="375"/>
                  </a:cubicBezTo>
                  <a:cubicBezTo>
                    <a:pt x="202" y="347"/>
                    <a:pt x="286" y="319"/>
                    <a:pt x="431" y="292"/>
                  </a:cubicBezTo>
                  <a:cubicBezTo>
                    <a:pt x="779" y="201"/>
                    <a:pt x="1417" y="118"/>
                    <a:pt x="2167" y="118"/>
                  </a:cubicBezTo>
                  <a:close/>
                  <a:moveTo>
                    <a:pt x="2167" y="0"/>
                  </a:moveTo>
                  <a:cubicBezTo>
                    <a:pt x="1591" y="0"/>
                    <a:pt x="1070" y="56"/>
                    <a:pt x="667" y="118"/>
                  </a:cubicBezTo>
                  <a:cubicBezTo>
                    <a:pt x="494" y="146"/>
                    <a:pt x="320" y="174"/>
                    <a:pt x="202" y="229"/>
                  </a:cubicBezTo>
                  <a:cubicBezTo>
                    <a:pt x="147" y="229"/>
                    <a:pt x="112" y="264"/>
                    <a:pt x="84" y="292"/>
                  </a:cubicBezTo>
                  <a:cubicBezTo>
                    <a:pt x="56" y="319"/>
                    <a:pt x="56" y="319"/>
                    <a:pt x="29" y="347"/>
                  </a:cubicBezTo>
                  <a:cubicBezTo>
                    <a:pt x="29" y="347"/>
                    <a:pt x="1" y="375"/>
                    <a:pt x="1" y="403"/>
                  </a:cubicBezTo>
                  <a:cubicBezTo>
                    <a:pt x="1" y="437"/>
                    <a:pt x="29" y="465"/>
                    <a:pt x="29" y="465"/>
                  </a:cubicBezTo>
                  <a:cubicBezTo>
                    <a:pt x="56" y="493"/>
                    <a:pt x="84" y="521"/>
                    <a:pt x="147" y="549"/>
                  </a:cubicBezTo>
                  <a:cubicBezTo>
                    <a:pt x="202" y="576"/>
                    <a:pt x="320" y="639"/>
                    <a:pt x="431" y="667"/>
                  </a:cubicBezTo>
                  <a:cubicBezTo>
                    <a:pt x="806" y="750"/>
                    <a:pt x="1445" y="812"/>
                    <a:pt x="2167" y="812"/>
                  </a:cubicBezTo>
                  <a:cubicBezTo>
                    <a:pt x="2751" y="812"/>
                    <a:pt x="3271" y="750"/>
                    <a:pt x="3646" y="694"/>
                  </a:cubicBezTo>
                  <a:cubicBezTo>
                    <a:pt x="3848" y="667"/>
                    <a:pt x="3994" y="639"/>
                    <a:pt x="4105" y="576"/>
                  </a:cubicBezTo>
                  <a:cubicBezTo>
                    <a:pt x="4167" y="576"/>
                    <a:pt x="4195" y="549"/>
                    <a:pt x="4251" y="521"/>
                  </a:cubicBezTo>
                  <a:cubicBezTo>
                    <a:pt x="4251" y="493"/>
                    <a:pt x="4278" y="493"/>
                    <a:pt x="4278" y="465"/>
                  </a:cubicBezTo>
                  <a:cubicBezTo>
                    <a:pt x="4313" y="465"/>
                    <a:pt x="4313" y="437"/>
                    <a:pt x="4313" y="403"/>
                  </a:cubicBezTo>
                  <a:cubicBezTo>
                    <a:pt x="4313" y="375"/>
                    <a:pt x="4313" y="347"/>
                    <a:pt x="4278" y="347"/>
                  </a:cubicBezTo>
                  <a:cubicBezTo>
                    <a:pt x="4251" y="319"/>
                    <a:pt x="4223" y="292"/>
                    <a:pt x="4195" y="264"/>
                  </a:cubicBezTo>
                  <a:cubicBezTo>
                    <a:pt x="4105" y="229"/>
                    <a:pt x="4021" y="174"/>
                    <a:pt x="3876" y="146"/>
                  </a:cubicBezTo>
                  <a:cubicBezTo>
                    <a:pt x="3501" y="56"/>
                    <a:pt x="2862" y="0"/>
                    <a:pt x="2167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0" name="Google Shape;1230;p35"/>
            <p:cNvSpPr/>
            <p:nvPr/>
          </p:nvSpPr>
          <p:spPr>
            <a:xfrm>
              <a:off x="4398850" y="1893975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1" name="Google Shape;1231;p35"/>
            <p:cNvSpPr/>
            <p:nvPr/>
          </p:nvSpPr>
          <p:spPr>
            <a:xfrm>
              <a:off x="4397275" y="1892600"/>
              <a:ext cx="5250" cy="26075"/>
            </a:xfrm>
            <a:custGeom>
              <a:rect b="b" l="l" r="r" t="t"/>
              <a:pathLst>
                <a:path extrusionOk="0" h="1043" w="210">
                  <a:moveTo>
                    <a:pt x="1" y="0"/>
                  </a:moveTo>
                  <a:lnTo>
                    <a:pt x="1" y="1042"/>
                  </a:lnTo>
                  <a:lnTo>
                    <a:pt x="209" y="1042"/>
                  </a:lnTo>
                  <a:lnTo>
                    <a:pt x="209" y="986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2" name="Google Shape;1232;p35"/>
            <p:cNvSpPr/>
            <p:nvPr/>
          </p:nvSpPr>
          <p:spPr>
            <a:xfrm>
              <a:off x="4403875" y="1893975"/>
              <a:ext cx="2125" cy="23300"/>
            </a:xfrm>
            <a:custGeom>
              <a:rect b="b" l="l" r="r" t="t"/>
              <a:pathLst>
                <a:path extrusionOk="0" h="932" w="85">
                  <a:moveTo>
                    <a:pt x="1" y="1"/>
                  </a:moveTo>
                  <a:lnTo>
                    <a:pt x="1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3" name="Google Shape;1233;p35"/>
            <p:cNvSpPr/>
            <p:nvPr/>
          </p:nvSpPr>
          <p:spPr>
            <a:xfrm>
              <a:off x="4402500" y="1892600"/>
              <a:ext cx="5050" cy="26075"/>
            </a:xfrm>
            <a:custGeom>
              <a:rect b="b" l="l" r="r" t="t"/>
              <a:pathLst>
                <a:path extrusionOk="0" h="1043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4" name="Google Shape;1234;p35"/>
            <p:cNvSpPr/>
            <p:nvPr/>
          </p:nvSpPr>
          <p:spPr>
            <a:xfrm>
              <a:off x="4409600" y="1893975"/>
              <a:ext cx="2300" cy="23300"/>
            </a:xfrm>
            <a:custGeom>
              <a:rect b="b" l="l" r="r" t="t"/>
              <a:pathLst>
                <a:path extrusionOk="0" h="932" w="92">
                  <a:moveTo>
                    <a:pt x="1" y="1"/>
                  </a:moveTo>
                  <a:lnTo>
                    <a:pt x="1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5" name="Google Shape;1235;p35"/>
            <p:cNvSpPr/>
            <p:nvPr/>
          </p:nvSpPr>
          <p:spPr>
            <a:xfrm>
              <a:off x="4408225" y="1892600"/>
              <a:ext cx="5050" cy="26075"/>
            </a:xfrm>
            <a:custGeom>
              <a:rect b="b" l="l" r="r" t="t"/>
              <a:pathLst>
                <a:path extrusionOk="0" h="1043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6" name="Google Shape;1236;p35"/>
            <p:cNvSpPr/>
            <p:nvPr/>
          </p:nvSpPr>
          <p:spPr>
            <a:xfrm>
              <a:off x="4414650" y="1893975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7" name="Google Shape;1237;p35"/>
            <p:cNvSpPr/>
            <p:nvPr/>
          </p:nvSpPr>
          <p:spPr>
            <a:xfrm>
              <a:off x="4413250" y="1892600"/>
              <a:ext cx="5075" cy="26075"/>
            </a:xfrm>
            <a:custGeom>
              <a:rect b="b" l="l" r="r" t="t"/>
              <a:pathLst>
                <a:path extrusionOk="0" h="1043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8" name="Google Shape;1238;p35"/>
            <p:cNvSpPr/>
            <p:nvPr/>
          </p:nvSpPr>
          <p:spPr>
            <a:xfrm>
              <a:off x="4420550" y="1893975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9" name="Google Shape;1239;p35"/>
            <p:cNvSpPr/>
            <p:nvPr/>
          </p:nvSpPr>
          <p:spPr>
            <a:xfrm>
              <a:off x="4418975" y="1892600"/>
              <a:ext cx="5250" cy="26075"/>
            </a:xfrm>
            <a:custGeom>
              <a:rect b="b" l="l" r="r" t="t"/>
              <a:pathLst>
                <a:path extrusionOk="0" h="1043" w="210">
                  <a:moveTo>
                    <a:pt x="1" y="0"/>
                  </a:moveTo>
                  <a:lnTo>
                    <a:pt x="1" y="1042"/>
                  </a:lnTo>
                  <a:lnTo>
                    <a:pt x="209" y="1042"/>
                  </a:lnTo>
                  <a:lnTo>
                    <a:pt x="209" y="986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0" name="Google Shape;1240;p35"/>
            <p:cNvSpPr/>
            <p:nvPr/>
          </p:nvSpPr>
          <p:spPr>
            <a:xfrm>
              <a:off x="4425575" y="1893975"/>
              <a:ext cx="2125" cy="23300"/>
            </a:xfrm>
            <a:custGeom>
              <a:rect b="b" l="l" r="r" t="t"/>
              <a:pathLst>
                <a:path extrusionOk="0" h="932" w="85">
                  <a:moveTo>
                    <a:pt x="1" y="1"/>
                  </a:moveTo>
                  <a:lnTo>
                    <a:pt x="1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1" name="Google Shape;1241;p35"/>
            <p:cNvSpPr/>
            <p:nvPr/>
          </p:nvSpPr>
          <p:spPr>
            <a:xfrm>
              <a:off x="4424200" y="1892600"/>
              <a:ext cx="5050" cy="26075"/>
            </a:xfrm>
            <a:custGeom>
              <a:rect b="b" l="l" r="r" t="t"/>
              <a:pathLst>
                <a:path extrusionOk="0" h="1043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2" name="Google Shape;1242;p35"/>
            <p:cNvSpPr/>
            <p:nvPr/>
          </p:nvSpPr>
          <p:spPr>
            <a:xfrm>
              <a:off x="4431300" y="1893975"/>
              <a:ext cx="2300" cy="23300"/>
            </a:xfrm>
            <a:custGeom>
              <a:rect b="b" l="l" r="r" t="t"/>
              <a:pathLst>
                <a:path extrusionOk="0" h="932" w="92">
                  <a:moveTo>
                    <a:pt x="1" y="1"/>
                  </a:moveTo>
                  <a:lnTo>
                    <a:pt x="1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3" name="Google Shape;1243;p35"/>
            <p:cNvSpPr/>
            <p:nvPr/>
          </p:nvSpPr>
          <p:spPr>
            <a:xfrm>
              <a:off x="4429925" y="1892600"/>
              <a:ext cx="5050" cy="26075"/>
            </a:xfrm>
            <a:custGeom>
              <a:rect b="b" l="l" r="r" t="t"/>
              <a:pathLst>
                <a:path extrusionOk="0" h="1043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4" name="Google Shape;1244;p35"/>
            <p:cNvSpPr/>
            <p:nvPr/>
          </p:nvSpPr>
          <p:spPr>
            <a:xfrm>
              <a:off x="4436350" y="1893975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5" name="Google Shape;1245;p35"/>
            <p:cNvSpPr/>
            <p:nvPr/>
          </p:nvSpPr>
          <p:spPr>
            <a:xfrm>
              <a:off x="4434950" y="1892600"/>
              <a:ext cx="5075" cy="26075"/>
            </a:xfrm>
            <a:custGeom>
              <a:rect b="b" l="l" r="r" t="t"/>
              <a:pathLst>
                <a:path extrusionOk="0" h="1043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6" name="Google Shape;1246;p35"/>
            <p:cNvSpPr/>
            <p:nvPr/>
          </p:nvSpPr>
          <p:spPr>
            <a:xfrm>
              <a:off x="4442250" y="1893975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7" name="Google Shape;1247;p35"/>
            <p:cNvSpPr/>
            <p:nvPr/>
          </p:nvSpPr>
          <p:spPr>
            <a:xfrm>
              <a:off x="4440675" y="1892600"/>
              <a:ext cx="5250" cy="26075"/>
            </a:xfrm>
            <a:custGeom>
              <a:rect b="b" l="l" r="r" t="t"/>
              <a:pathLst>
                <a:path extrusionOk="0" h="1043" w="210">
                  <a:moveTo>
                    <a:pt x="1" y="0"/>
                  </a:moveTo>
                  <a:lnTo>
                    <a:pt x="1" y="1042"/>
                  </a:lnTo>
                  <a:lnTo>
                    <a:pt x="209" y="1042"/>
                  </a:lnTo>
                  <a:lnTo>
                    <a:pt x="209" y="986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8" name="Google Shape;1248;p35"/>
            <p:cNvSpPr/>
            <p:nvPr/>
          </p:nvSpPr>
          <p:spPr>
            <a:xfrm>
              <a:off x="4447275" y="1893975"/>
              <a:ext cx="2125" cy="23300"/>
            </a:xfrm>
            <a:custGeom>
              <a:rect b="b" l="l" r="r" t="t"/>
              <a:pathLst>
                <a:path extrusionOk="0" h="932" w="85">
                  <a:moveTo>
                    <a:pt x="1" y="1"/>
                  </a:moveTo>
                  <a:lnTo>
                    <a:pt x="1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9" name="Google Shape;1249;p35"/>
            <p:cNvSpPr/>
            <p:nvPr/>
          </p:nvSpPr>
          <p:spPr>
            <a:xfrm>
              <a:off x="4445900" y="1892600"/>
              <a:ext cx="5050" cy="26075"/>
            </a:xfrm>
            <a:custGeom>
              <a:rect b="b" l="l" r="r" t="t"/>
              <a:pathLst>
                <a:path extrusionOk="0" h="1043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0" name="Google Shape;1250;p35"/>
            <p:cNvSpPr/>
            <p:nvPr/>
          </p:nvSpPr>
          <p:spPr>
            <a:xfrm>
              <a:off x="4453000" y="1893975"/>
              <a:ext cx="2300" cy="23300"/>
            </a:xfrm>
            <a:custGeom>
              <a:rect b="b" l="l" r="r" t="t"/>
              <a:pathLst>
                <a:path extrusionOk="0" h="932" w="92">
                  <a:moveTo>
                    <a:pt x="1" y="1"/>
                  </a:moveTo>
                  <a:lnTo>
                    <a:pt x="1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1" name="Google Shape;1251;p35"/>
            <p:cNvSpPr/>
            <p:nvPr/>
          </p:nvSpPr>
          <p:spPr>
            <a:xfrm>
              <a:off x="4451625" y="1892600"/>
              <a:ext cx="5050" cy="26075"/>
            </a:xfrm>
            <a:custGeom>
              <a:rect b="b" l="l" r="r" t="t"/>
              <a:pathLst>
                <a:path extrusionOk="0" h="1043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2" name="Google Shape;1252;p35"/>
            <p:cNvSpPr/>
            <p:nvPr/>
          </p:nvSpPr>
          <p:spPr>
            <a:xfrm>
              <a:off x="4458050" y="1893975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3" name="Google Shape;1253;p35"/>
            <p:cNvSpPr/>
            <p:nvPr/>
          </p:nvSpPr>
          <p:spPr>
            <a:xfrm>
              <a:off x="4456650" y="1892600"/>
              <a:ext cx="5075" cy="26075"/>
            </a:xfrm>
            <a:custGeom>
              <a:rect b="b" l="l" r="r" t="t"/>
              <a:pathLst>
                <a:path extrusionOk="0" h="1043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4" name="Google Shape;1254;p35"/>
            <p:cNvSpPr/>
            <p:nvPr/>
          </p:nvSpPr>
          <p:spPr>
            <a:xfrm>
              <a:off x="4463950" y="1893975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5" name="Google Shape;1255;p35"/>
            <p:cNvSpPr/>
            <p:nvPr/>
          </p:nvSpPr>
          <p:spPr>
            <a:xfrm>
              <a:off x="4462375" y="1892600"/>
              <a:ext cx="5250" cy="26075"/>
            </a:xfrm>
            <a:custGeom>
              <a:rect b="b" l="l" r="r" t="t"/>
              <a:pathLst>
                <a:path extrusionOk="0" h="1043" w="210">
                  <a:moveTo>
                    <a:pt x="1" y="0"/>
                  </a:moveTo>
                  <a:lnTo>
                    <a:pt x="1" y="1042"/>
                  </a:lnTo>
                  <a:lnTo>
                    <a:pt x="209" y="1042"/>
                  </a:lnTo>
                  <a:lnTo>
                    <a:pt x="209" y="986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6" name="Google Shape;1256;p35"/>
            <p:cNvSpPr/>
            <p:nvPr/>
          </p:nvSpPr>
          <p:spPr>
            <a:xfrm>
              <a:off x="4468975" y="1893975"/>
              <a:ext cx="2125" cy="23300"/>
            </a:xfrm>
            <a:custGeom>
              <a:rect b="b" l="l" r="r" t="t"/>
              <a:pathLst>
                <a:path extrusionOk="0" h="932" w="85">
                  <a:moveTo>
                    <a:pt x="1" y="1"/>
                  </a:moveTo>
                  <a:lnTo>
                    <a:pt x="1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7" name="Google Shape;1257;p35"/>
            <p:cNvSpPr/>
            <p:nvPr/>
          </p:nvSpPr>
          <p:spPr>
            <a:xfrm>
              <a:off x="4467600" y="1892600"/>
              <a:ext cx="5050" cy="26075"/>
            </a:xfrm>
            <a:custGeom>
              <a:rect b="b" l="l" r="r" t="t"/>
              <a:pathLst>
                <a:path extrusionOk="0" h="1043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8" name="Google Shape;1258;p35"/>
            <p:cNvSpPr/>
            <p:nvPr/>
          </p:nvSpPr>
          <p:spPr>
            <a:xfrm>
              <a:off x="4474700" y="1893975"/>
              <a:ext cx="2300" cy="23300"/>
            </a:xfrm>
            <a:custGeom>
              <a:rect b="b" l="l" r="r" t="t"/>
              <a:pathLst>
                <a:path extrusionOk="0" h="932" w="92">
                  <a:moveTo>
                    <a:pt x="1" y="1"/>
                  </a:moveTo>
                  <a:lnTo>
                    <a:pt x="1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" name="Google Shape;1259;p35"/>
            <p:cNvSpPr/>
            <p:nvPr/>
          </p:nvSpPr>
          <p:spPr>
            <a:xfrm>
              <a:off x="4473325" y="1892600"/>
              <a:ext cx="5050" cy="26075"/>
            </a:xfrm>
            <a:custGeom>
              <a:rect b="b" l="l" r="r" t="t"/>
              <a:pathLst>
                <a:path extrusionOk="0" h="1043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0" name="Google Shape;1260;p35"/>
            <p:cNvSpPr/>
            <p:nvPr/>
          </p:nvSpPr>
          <p:spPr>
            <a:xfrm>
              <a:off x="4479750" y="1893975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1" name="Google Shape;1261;p35"/>
            <p:cNvSpPr/>
            <p:nvPr/>
          </p:nvSpPr>
          <p:spPr>
            <a:xfrm>
              <a:off x="4478350" y="1892600"/>
              <a:ext cx="5075" cy="26075"/>
            </a:xfrm>
            <a:custGeom>
              <a:rect b="b" l="l" r="r" t="t"/>
              <a:pathLst>
                <a:path extrusionOk="0" h="1043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2" name="Google Shape;1262;p35"/>
            <p:cNvSpPr/>
            <p:nvPr/>
          </p:nvSpPr>
          <p:spPr>
            <a:xfrm>
              <a:off x="4485650" y="1893975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3" name="Google Shape;1263;p35"/>
            <p:cNvSpPr/>
            <p:nvPr/>
          </p:nvSpPr>
          <p:spPr>
            <a:xfrm>
              <a:off x="4484075" y="1892600"/>
              <a:ext cx="5250" cy="26075"/>
            </a:xfrm>
            <a:custGeom>
              <a:rect b="b" l="l" r="r" t="t"/>
              <a:pathLst>
                <a:path extrusionOk="0" h="1043" w="210">
                  <a:moveTo>
                    <a:pt x="1" y="0"/>
                  </a:moveTo>
                  <a:lnTo>
                    <a:pt x="1" y="1042"/>
                  </a:lnTo>
                  <a:lnTo>
                    <a:pt x="209" y="1042"/>
                  </a:lnTo>
                  <a:lnTo>
                    <a:pt x="209" y="986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4" name="Google Shape;1264;p35"/>
            <p:cNvSpPr/>
            <p:nvPr/>
          </p:nvSpPr>
          <p:spPr>
            <a:xfrm>
              <a:off x="4490675" y="1893975"/>
              <a:ext cx="2125" cy="23300"/>
            </a:xfrm>
            <a:custGeom>
              <a:rect b="b" l="l" r="r" t="t"/>
              <a:pathLst>
                <a:path extrusionOk="0" h="932" w="85">
                  <a:moveTo>
                    <a:pt x="1" y="1"/>
                  </a:moveTo>
                  <a:lnTo>
                    <a:pt x="1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5" name="Google Shape;1265;p35"/>
            <p:cNvSpPr/>
            <p:nvPr/>
          </p:nvSpPr>
          <p:spPr>
            <a:xfrm>
              <a:off x="4489300" y="1892600"/>
              <a:ext cx="5050" cy="26075"/>
            </a:xfrm>
            <a:custGeom>
              <a:rect b="b" l="l" r="r" t="t"/>
              <a:pathLst>
                <a:path extrusionOk="0" h="1043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6" name="Google Shape;1266;p35"/>
            <p:cNvSpPr/>
            <p:nvPr/>
          </p:nvSpPr>
          <p:spPr>
            <a:xfrm>
              <a:off x="4496425" y="1893975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0" y="931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7" name="Google Shape;1267;p35"/>
            <p:cNvSpPr/>
            <p:nvPr/>
          </p:nvSpPr>
          <p:spPr>
            <a:xfrm>
              <a:off x="4495025" y="1892600"/>
              <a:ext cx="5050" cy="26075"/>
            </a:xfrm>
            <a:custGeom>
              <a:rect b="b" l="l" r="r" t="t"/>
              <a:pathLst>
                <a:path extrusionOk="0" h="1043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8" name="Google Shape;1268;p35"/>
            <p:cNvSpPr/>
            <p:nvPr/>
          </p:nvSpPr>
          <p:spPr>
            <a:xfrm>
              <a:off x="4410300" y="1888950"/>
              <a:ext cx="76775" cy="11650"/>
            </a:xfrm>
            <a:custGeom>
              <a:rect b="b" l="l" r="r" t="t"/>
              <a:pathLst>
                <a:path extrusionOk="0" h="466" w="3071">
                  <a:moveTo>
                    <a:pt x="1535" y="1"/>
                  </a:moveTo>
                  <a:cubicBezTo>
                    <a:pt x="667" y="1"/>
                    <a:pt x="1" y="119"/>
                    <a:pt x="1" y="230"/>
                  </a:cubicBezTo>
                  <a:cubicBezTo>
                    <a:pt x="1" y="348"/>
                    <a:pt x="667" y="466"/>
                    <a:pt x="1535" y="466"/>
                  </a:cubicBezTo>
                  <a:cubicBezTo>
                    <a:pt x="2376" y="466"/>
                    <a:pt x="3070" y="348"/>
                    <a:pt x="3070" y="230"/>
                  </a:cubicBezTo>
                  <a:cubicBezTo>
                    <a:pt x="3070" y="119"/>
                    <a:pt x="2376" y="1"/>
                    <a:pt x="15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9" name="Google Shape;1269;p35"/>
            <p:cNvSpPr/>
            <p:nvPr/>
          </p:nvSpPr>
          <p:spPr>
            <a:xfrm>
              <a:off x="4555100" y="2012725"/>
              <a:ext cx="129525" cy="31100"/>
            </a:xfrm>
            <a:custGeom>
              <a:rect b="b" l="l" r="r" t="t"/>
              <a:pathLst>
                <a:path extrusionOk="0" h="1244" w="5181">
                  <a:moveTo>
                    <a:pt x="2576" y="1"/>
                  </a:moveTo>
                  <a:cubicBezTo>
                    <a:pt x="1153" y="1"/>
                    <a:pt x="0" y="285"/>
                    <a:pt x="0" y="633"/>
                  </a:cubicBezTo>
                  <a:cubicBezTo>
                    <a:pt x="0" y="980"/>
                    <a:pt x="1153" y="1244"/>
                    <a:pt x="2576" y="1244"/>
                  </a:cubicBezTo>
                  <a:cubicBezTo>
                    <a:pt x="4021" y="1244"/>
                    <a:pt x="5180" y="980"/>
                    <a:pt x="5180" y="633"/>
                  </a:cubicBezTo>
                  <a:cubicBezTo>
                    <a:pt x="5180" y="285"/>
                    <a:pt x="4021" y="1"/>
                    <a:pt x="2576" y="1"/>
                  </a:cubicBezTo>
                  <a:close/>
                </a:path>
              </a:pathLst>
            </a:custGeom>
            <a:solidFill>
              <a:srgbClr val="F0F1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0" name="Google Shape;1270;p35"/>
            <p:cNvSpPr/>
            <p:nvPr/>
          </p:nvSpPr>
          <p:spPr>
            <a:xfrm>
              <a:off x="4567425" y="2012725"/>
              <a:ext cx="104875" cy="20875"/>
            </a:xfrm>
            <a:custGeom>
              <a:rect b="b" l="l" r="r" t="t"/>
              <a:pathLst>
                <a:path extrusionOk="0" h="835" w="4195">
                  <a:moveTo>
                    <a:pt x="0" y="1"/>
                  </a:moveTo>
                  <a:lnTo>
                    <a:pt x="0" y="487"/>
                  </a:lnTo>
                  <a:cubicBezTo>
                    <a:pt x="0" y="695"/>
                    <a:pt x="951" y="834"/>
                    <a:pt x="2083" y="834"/>
                  </a:cubicBezTo>
                  <a:cubicBezTo>
                    <a:pt x="3236" y="834"/>
                    <a:pt x="4194" y="695"/>
                    <a:pt x="4194" y="487"/>
                  </a:cubicBezTo>
                  <a:lnTo>
                    <a:pt x="4194" y="1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1" name="Google Shape;1271;p35"/>
            <p:cNvSpPr/>
            <p:nvPr/>
          </p:nvSpPr>
          <p:spPr>
            <a:xfrm>
              <a:off x="4567425" y="2012725"/>
              <a:ext cx="104875" cy="10800"/>
            </a:xfrm>
            <a:custGeom>
              <a:rect b="b" l="l" r="r" t="t"/>
              <a:pathLst>
                <a:path extrusionOk="0" h="432" w="4195">
                  <a:moveTo>
                    <a:pt x="0" y="1"/>
                  </a:moveTo>
                  <a:lnTo>
                    <a:pt x="0" y="112"/>
                  </a:lnTo>
                  <a:cubicBezTo>
                    <a:pt x="202" y="285"/>
                    <a:pt x="1070" y="431"/>
                    <a:pt x="2083" y="431"/>
                  </a:cubicBezTo>
                  <a:cubicBezTo>
                    <a:pt x="3125" y="431"/>
                    <a:pt x="3993" y="285"/>
                    <a:pt x="4194" y="112"/>
                  </a:cubicBezTo>
                  <a:lnTo>
                    <a:pt x="419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2" name="Google Shape;1272;p35"/>
            <p:cNvSpPr/>
            <p:nvPr/>
          </p:nvSpPr>
          <p:spPr>
            <a:xfrm>
              <a:off x="4567425" y="2004750"/>
              <a:ext cx="104875" cy="16675"/>
            </a:xfrm>
            <a:custGeom>
              <a:rect b="b" l="l" r="r" t="t"/>
              <a:pathLst>
                <a:path extrusionOk="0" h="667" w="4195">
                  <a:moveTo>
                    <a:pt x="2083" y="0"/>
                  </a:moveTo>
                  <a:cubicBezTo>
                    <a:pt x="951" y="0"/>
                    <a:pt x="0" y="146"/>
                    <a:pt x="0" y="320"/>
                  </a:cubicBezTo>
                  <a:cubicBezTo>
                    <a:pt x="0" y="521"/>
                    <a:pt x="951" y="667"/>
                    <a:pt x="2083" y="667"/>
                  </a:cubicBezTo>
                  <a:cubicBezTo>
                    <a:pt x="3236" y="667"/>
                    <a:pt x="4194" y="521"/>
                    <a:pt x="4194" y="320"/>
                  </a:cubicBezTo>
                  <a:cubicBezTo>
                    <a:pt x="4194" y="146"/>
                    <a:pt x="3236" y="0"/>
                    <a:pt x="2083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3" name="Google Shape;1273;p35"/>
            <p:cNvSpPr/>
            <p:nvPr/>
          </p:nvSpPr>
          <p:spPr>
            <a:xfrm>
              <a:off x="4565850" y="2003175"/>
              <a:ext cx="107825" cy="19650"/>
            </a:xfrm>
            <a:custGeom>
              <a:rect b="b" l="l" r="r" t="t"/>
              <a:pathLst>
                <a:path extrusionOk="0" h="786" w="4313">
                  <a:moveTo>
                    <a:pt x="2146" y="119"/>
                  </a:moveTo>
                  <a:cubicBezTo>
                    <a:pt x="2723" y="119"/>
                    <a:pt x="3244" y="147"/>
                    <a:pt x="3619" y="209"/>
                  </a:cubicBezTo>
                  <a:cubicBezTo>
                    <a:pt x="3820" y="237"/>
                    <a:pt x="3966" y="265"/>
                    <a:pt x="4056" y="320"/>
                  </a:cubicBezTo>
                  <a:cubicBezTo>
                    <a:pt x="4112" y="320"/>
                    <a:pt x="4139" y="348"/>
                    <a:pt x="4167" y="383"/>
                  </a:cubicBezTo>
                  <a:lnTo>
                    <a:pt x="4195" y="383"/>
                  </a:lnTo>
                  <a:cubicBezTo>
                    <a:pt x="4195" y="383"/>
                    <a:pt x="4167" y="411"/>
                    <a:pt x="4139" y="438"/>
                  </a:cubicBezTo>
                  <a:cubicBezTo>
                    <a:pt x="4112" y="466"/>
                    <a:pt x="4021" y="494"/>
                    <a:pt x="3910" y="522"/>
                  </a:cubicBezTo>
                  <a:cubicBezTo>
                    <a:pt x="3535" y="612"/>
                    <a:pt x="2896" y="667"/>
                    <a:pt x="2146" y="667"/>
                  </a:cubicBezTo>
                  <a:cubicBezTo>
                    <a:pt x="1591" y="667"/>
                    <a:pt x="1070" y="640"/>
                    <a:pt x="695" y="584"/>
                  </a:cubicBezTo>
                  <a:cubicBezTo>
                    <a:pt x="494" y="556"/>
                    <a:pt x="348" y="494"/>
                    <a:pt x="265" y="466"/>
                  </a:cubicBezTo>
                  <a:cubicBezTo>
                    <a:pt x="202" y="438"/>
                    <a:pt x="174" y="438"/>
                    <a:pt x="146" y="411"/>
                  </a:cubicBezTo>
                  <a:lnTo>
                    <a:pt x="119" y="383"/>
                  </a:lnTo>
                  <a:cubicBezTo>
                    <a:pt x="119" y="383"/>
                    <a:pt x="146" y="383"/>
                    <a:pt x="146" y="348"/>
                  </a:cubicBezTo>
                  <a:cubicBezTo>
                    <a:pt x="202" y="320"/>
                    <a:pt x="292" y="292"/>
                    <a:pt x="410" y="265"/>
                  </a:cubicBezTo>
                  <a:cubicBezTo>
                    <a:pt x="785" y="174"/>
                    <a:pt x="1417" y="119"/>
                    <a:pt x="2146" y="119"/>
                  </a:cubicBezTo>
                  <a:close/>
                  <a:moveTo>
                    <a:pt x="2146" y="1"/>
                  </a:moveTo>
                  <a:cubicBezTo>
                    <a:pt x="1563" y="1"/>
                    <a:pt x="1042" y="36"/>
                    <a:pt x="667" y="91"/>
                  </a:cubicBezTo>
                  <a:cubicBezTo>
                    <a:pt x="466" y="119"/>
                    <a:pt x="320" y="174"/>
                    <a:pt x="202" y="209"/>
                  </a:cubicBezTo>
                  <a:cubicBezTo>
                    <a:pt x="146" y="237"/>
                    <a:pt x="119" y="265"/>
                    <a:pt x="63" y="265"/>
                  </a:cubicBezTo>
                  <a:cubicBezTo>
                    <a:pt x="63" y="292"/>
                    <a:pt x="28" y="292"/>
                    <a:pt x="28" y="320"/>
                  </a:cubicBezTo>
                  <a:cubicBezTo>
                    <a:pt x="28" y="348"/>
                    <a:pt x="1" y="383"/>
                    <a:pt x="1" y="383"/>
                  </a:cubicBezTo>
                  <a:cubicBezTo>
                    <a:pt x="1" y="411"/>
                    <a:pt x="28" y="438"/>
                    <a:pt x="28" y="466"/>
                  </a:cubicBezTo>
                  <a:cubicBezTo>
                    <a:pt x="63" y="494"/>
                    <a:pt x="91" y="522"/>
                    <a:pt x="119" y="522"/>
                  </a:cubicBezTo>
                  <a:cubicBezTo>
                    <a:pt x="202" y="584"/>
                    <a:pt x="292" y="612"/>
                    <a:pt x="438" y="640"/>
                  </a:cubicBezTo>
                  <a:cubicBezTo>
                    <a:pt x="813" y="730"/>
                    <a:pt x="1452" y="785"/>
                    <a:pt x="2146" y="785"/>
                  </a:cubicBezTo>
                  <a:cubicBezTo>
                    <a:pt x="2751" y="785"/>
                    <a:pt x="3271" y="758"/>
                    <a:pt x="3646" y="695"/>
                  </a:cubicBezTo>
                  <a:cubicBezTo>
                    <a:pt x="3848" y="640"/>
                    <a:pt x="3994" y="612"/>
                    <a:pt x="4112" y="584"/>
                  </a:cubicBezTo>
                  <a:cubicBezTo>
                    <a:pt x="4167" y="556"/>
                    <a:pt x="4195" y="522"/>
                    <a:pt x="4257" y="494"/>
                  </a:cubicBezTo>
                  <a:lnTo>
                    <a:pt x="4285" y="466"/>
                  </a:lnTo>
                  <a:cubicBezTo>
                    <a:pt x="4285" y="438"/>
                    <a:pt x="4313" y="411"/>
                    <a:pt x="4313" y="383"/>
                  </a:cubicBezTo>
                  <a:cubicBezTo>
                    <a:pt x="4313" y="383"/>
                    <a:pt x="4285" y="348"/>
                    <a:pt x="4285" y="320"/>
                  </a:cubicBezTo>
                  <a:cubicBezTo>
                    <a:pt x="4257" y="292"/>
                    <a:pt x="4230" y="265"/>
                    <a:pt x="4195" y="237"/>
                  </a:cubicBezTo>
                  <a:cubicBezTo>
                    <a:pt x="4112" y="209"/>
                    <a:pt x="4021" y="174"/>
                    <a:pt x="3882" y="147"/>
                  </a:cubicBezTo>
                  <a:cubicBezTo>
                    <a:pt x="3500" y="63"/>
                    <a:pt x="2869" y="1"/>
                    <a:pt x="2146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4" name="Google Shape;1274;p35"/>
            <p:cNvSpPr/>
            <p:nvPr/>
          </p:nvSpPr>
          <p:spPr>
            <a:xfrm>
              <a:off x="4570200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5" name="Google Shape;1275;p35"/>
            <p:cNvSpPr/>
            <p:nvPr/>
          </p:nvSpPr>
          <p:spPr>
            <a:xfrm>
              <a:off x="4568800" y="2010475"/>
              <a:ext cx="5075" cy="26750"/>
            </a:xfrm>
            <a:custGeom>
              <a:rect b="b" l="l" r="r" t="t"/>
              <a:pathLst>
                <a:path extrusionOk="0" h="1070" w="203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6" name="Google Shape;1276;p35"/>
            <p:cNvSpPr/>
            <p:nvPr/>
          </p:nvSpPr>
          <p:spPr>
            <a:xfrm>
              <a:off x="4575225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1" y="0"/>
                  </a:moveTo>
                  <a:lnTo>
                    <a:pt x="1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7" name="Google Shape;1277;p35"/>
            <p:cNvSpPr/>
            <p:nvPr/>
          </p:nvSpPr>
          <p:spPr>
            <a:xfrm>
              <a:off x="4573850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1" y="1070"/>
                  </a:lnTo>
                  <a:lnTo>
                    <a:pt x="201" y="1014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8" name="Google Shape;1278;p35"/>
            <p:cNvSpPr/>
            <p:nvPr/>
          </p:nvSpPr>
          <p:spPr>
            <a:xfrm>
              <a:off x="4581125" y="2011875"/>
              <a:ext cx="2125" cy="23975"/>
            </a:xfrm>
            <a:custGeom>
              <a:rect b="b" l="l" r="r" t="t"/>
              <a:pathLst>
                <a:path extrusionOk="0" h="959" w="85">
                  <a:moveTo>
                    <a:pt x="1" y="0"/>
                  </a:moveTo>
                  <a:lnTo>
                    <a:pt x="1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9" name="Google Shape;1279;p35"/>
            <p:cNvSpPr/>
            <p:nvPr/>
          </p:nvSpPr>
          <p:spPr>
            <a:xfrm>
              <a:off x="4579575" y="2010475"/>
              <a:ext cx="5225" cy="26750"/>
            </a:xfrm>
            <a:custGeom>
              <a:rect b="b" l="l" r="r" t="t"/>
              <a:pathLst>
                <a:path extrusionOk="0" h="1070" w="209">
                  <a:moveTo>
                    <a:pt x="0" y="0"/>
                  </a:moveTo>
                  <a:lnTo>
                    <a:pt x="0" y="1070"/>
                  </a:lnTo>
                  <a:lnTo>
                    <a:pt x="209" y="1070"/>
                  </a:lnTo>
                  <a:lnTo>
                    <a:pt x="209" y="1014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0" name="Google Shape;1280;p35"/>
            <p:cNvSpPr/>
            <p:nvPr/>
          </p:nvSpPr>
          <p:spPr>
            <a:xfrm>
              <a:off x="4586175" y="2011875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8"/>
                  </a:lnTo>
                  <a:lnTo>
                    <a:pt x="83" y="958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1" name="Google Shape;1281;p35"/>
            <p:cNvSpPr/>
            <p:nvPr/>
          </p:nvSpPr>
          <p:spPr>
            <a:xfrm>
              <a:off x="4584775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2" name="Google Shape;1282;p35"/>
            <p:cNvSpPr/>
            <p:nvPr/>
          </p:nvSpPr>
          <p:spPr>
            <a:xfrm>
              <a:off x="4591900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3" name="Google Shape;1283;p35"/>
            <p:cNvSpPr/>
            <p:nvPr/>
          </p:nvSpPr>
          <p:spPr>
            <a:xfrm>
              <a:off x="4590500" y="2010475"/>
              <a:ext cx="5075" cy="26750"/>
            </a:xfrm>
            <a:custGeom>
              <a:rect b="b" l="l" r="r" t="t"/>
              <a:pathLst>
                <a:path extrusionOk="0" h="1070" w="203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4" name="Google Shape;1284;p35"/>
            <p:cNvSpPr/>
            <p:nvPr/>
          </p:nvSpPr>
          <p:spPr>
            <a:xfrm>
              <a:off x="4596925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1" y="0"/>
                  </a:moveTo>
                  <a:lnTo>
                    <a:pt x="1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5" name="Google Shape;1285;p35"/>
            <p:cNvSpPr/>
            <p:nvPr/>
          </p:nvSpPr>
          <p:spPr>
            <a:xfrm>
              <a:off x="4595550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1" y="1070"/>
                  </a:lnTo>
                  <a:lnTo>
                    <a:pt x="201" y="1014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6" name="Google Shape;1286;p35"/>
            <p:cNvSpPr/>
            <p:nvPr/>
          </p:nvSpPr>
          <p:spPr>
            <a:xfrm>
              <a:off x="4602825" y="2011875"/>
              <a:ext cx="2125" cy="23975"/>
            </a:xfrm>
            <a:custGeom>
              <a:rect b="b" l="l" r="r" t="t"/>
              <a:pathLst>
                <a:path extrusionOk="0" h="959" w="85">
                  <a:moveTo>
                    <a:pt x="1" y="0"/>
                  </a:moveTo>
                  <a:lnTo>
                    <a:pt x="1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7" name="Google Shape;1287;p35"/>
            <p:cNvSpPr/>
            <p:nvPr/>
          </p:nvSpPr>
          <p:spPr>
            <a:xfrm>
              <a:off x="4601275" y="2010475"/>
              <a:ext cx="5225" cy="26750"/>
            </a:xfrm>
            <a:custGeom>
              <a:rect b="b" l="l" r="r" t="t"/>
              <a:pathLst>
                <a:path extrusionOk="0" h="1070" w="209">
                  <a:moveTo>
                    <a:pt x="0" y="0"/>
                  </a:moveTo>
                  <a:lnTo>
                    <a:pt x="0" y="1070"/>
                  </a:lnTo>
                  <a:lnTo>
                    <a:pt x="209" y="1070"/>
                  </a:lnTo>
                  <a:lnTo>
                    <a:pt x="209" y="1014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8" name="Google Shape;1288;p35"/>
            <p:cNvSpPr/>
            <p:nvPr/>
          </p:nvSpPr>
          <p:spPr>
            <a:xfrm>
              <a:off x="4607875" y="2011875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8"/>
                  </a:lnTo>
                  <a:lnTo>
                    <a:pt x="83" y="958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9" name="Google Shape;1289;p35"/>
            <p:cNvSpPr/>
            <p:nvPr/>
          </p:nvSpPr>
          <p:spPr>
            <a:xfrm>
              <a:off x="4606475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0" name="Google Shape;1290;p35"/>
            <p:cNvSpPr/>
            <p:nvPr/>
          </p:nvSpPr>
          <p:spPr>
            <a:xfrm>
              <a:off x="4613600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1" name="Google Shape;1291;p35"/>
            <p:cNvSpPr/>
            <p:nvPr/>
          </p:nvSpPr>
          <p:spPr>
            <a:xfrm>
              <a:off x="4612200" y="2010475"/>
              <a:ext cx="5075" cy="26750"/>
            </a:xfrm>
            <a:custGeom>
              <a:rect b="b" l="l" r="r" t="t"/>
              <a:pathLst>
                <a:path extrusionOk="0" h="1070" w="203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2" name="Google Shape;1292;p35"/>
            <p:cNvSpPr/>
            <p:nvPr/>
          </p:nvSpPr>
          <p:spPr>
            <a:xfrm>
              <a:off x="4618625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1" y="0"/>
                  </a:moveTo>
                  <a:lnTo>
                    <a:pt x="1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3" name="Google Shape;1293;p35"/>
            <p:cNvSpPr/>
            <p:nvPr/>
          </p:nvSpPr>
          <p:spPr>
            <a:xfrm>
              <a:off x="4617250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1" y="1070"/>
                  </a:lnTo>
                  <a:lnTo>
                    <a:pt x="201" y="1014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4" name="Google Shape;1294;p35"/>
            <p:cNvSpPr/>
            <p:nvPr/>
          </p:nvSpPr>
          <p:spPr>
            <a:xfrm>
              <a:off x="4624525" y="2011875"/>
              <a:ext cx="2125" cy="23975"/>
            </a:xfrm>
            <a:custGeom>
              <a:rect b="b" l="l" r="r" t="t"/>
              <a:pathLst>
                <a:path extrusionOk="0" h="959" w="85">
                  <a:moveTo>
                    <a:pt x="1" y="0"/>
                  </a:moveTo>
                  <a:lnTo>
                    <a:pt x="1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5" name="Google Shape;1295;p35"/>
            <p:cNvSpPr/>
            <p:nvPr/>
          </p:nvSpPr>
          <p:spPr>
            <a:xfrm>
              <a:off x="4622975" y="2010475"/>
              <a:ext cx="5225" cy="26750"/>
            </a:xfrm>
            <a:custGeom>
              <a:rect b="b" l="l" r="r" t="t"/>
              <a:pathLst>
                <a:path extrusionOk="0" h="1070" w="209">
                  <a:moveTo>
                    <a:pt x="0" y="0"/>
                  </a:moveTo>
                  <a:lnTo>
                    <a:pt x="0" y="1070"/>
                  </a:lnTo>
                  <a:lnTo>
                    <a:pt x="209" y="1070"/>
                  </a:lnTo>
                  <a:lnTo>
                    <a:pt x="209" y="1014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6" name="Google Shape;1296;p35"/>
            <p:cNvSpPr/>
            <p:nvPr/>
          </p:nvSpPr>
          <p:spPr>
            <a:xfrm>
              <a:off x="4629575" y="2011875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8"/>
                  </a:lnTo>
                  <a:lnTo>
                    <a:pt x="83" y="958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7" name="Google Shape;1297;p35"/>
            <p:cNvSpPr/>
            <p:nvPr/>
          </p:nvSpPr>
          <p:spPr>
            <a:xfrm>
              <a:off x="4628175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8" name="Google Shape;1298;p35"/>
            <p:cNvSpPr/>
            <p:nvPr/>
          </p:nvSpPr>
          <p:spPr>
            <a:xfrm>
              <a:off x="4634600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1" y="0"/>
                  </a:moveTo>
                  <a:lnTo>
                    <a:pt x="1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9" name="Google Shape;1299;p35"/>
            <p:cNvSpPr/>
            <p:nvPr/>
          </p:nvSpPr>
          <p:spPr>
            <a:xfrm>
              <a:off x="4633200" y="2010475"/>
              <a:ext cx="5075" cy="26750"/>
            </a:xfrm>
            <a:custGeom>
              <a:rect b="b" l="l" r="r" t="t"/>
              <a:pathLst>
                <a:path extrusionOk="0" h="1070" w="203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0" name="Google Shape;1300;p35"/>
            <p:cNvSpPr/>
            <p:nvPr/>
          </p:nvSpPr>
          <p:spPr>
            <a:xfrm>
              <a:off x="4640325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1" y="0"/>
                  </a:moveTo>
                  <a:lnTo>
                    <a:pt x="1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1" name="Google Shape;1301;p35"/>
            <p:cNvSpPr/>
            <p:nvPr/>
          </p:nvSpPr>
          <p:spPr>
            <a:xfrm>
              <a:off x="4638950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1" y="1070"/>
                  </a:lnTo>
                  <a:lnTo>
                    <a:pt x="201" y="1014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2" name="Google Shape;1302;p35"/>
            <p:cNvSpPr/>
            <p:nvPr/>
          </p:nvSpPr>
          <p:spPr>
            <a:xfrm>
              <a:off x="4645525" y="2011875"/>
              <a:ext cx="2125" cy="23975"/>
            </a:xfrm>
            <a:custGeom>
              <a:rect b="b" l="l" r="r" t="t"/>
              <a:pathLst>
                <a:path extrusionOk="0" h="959" w="85">
                  <a:moveTo>
                    <a:pt x="1" y="0"/>
                  </a:moveTo>
                  <a:lnTo>
                    <a:pt x="1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3" name="Google Shape;1303;p35"/>
            <p:cNvSpPr/>
            <p:nvPr/>
          </p:nvSpPr>
          <p:spPr>
            <a:xfrm>
              <a:off x="4643975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4" name="Google Shape;1304;p35"/>
            <p:cNvSpPr/>
            <p:nvPr/>
          </p:nvSpPr>
          <p:spPr>
            <a:xfrm>
              <a:off x="4651275" y="2011875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8"/>
                  </a:lnTo>
                  <a:lnTo>
                    <a:pt x="83" y="958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5" name="Google Shape;1305;p35"/>
            <p:cNvSpPr/>
            <p:nvPr/>
          </p:nvSpPr>
          <p:spPr>
            <a:xfrm>
              <a:off x="4649875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6" name="Google Shape;1306;p35"/>
            <p:cNvSpPr/>
            <p:nvPr/>
          </p:nvSpPr>
          <p:spPr>
            <a:xfrm>
              <a:off x="4656300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1" y="0"/>
                  </a:moveTo>
                  <a:lnTo>
                    <a:pt x="1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7" name="Google Shape;1307;p35"/>
            <p:cNvSpPr/>
            <p:nvPr/>
          </p:nvSpPr>
          <p:spPr>
            <a:xfrm>
              <a:off x="4654900" y="2010475"/>
              <a:ext cx="5075" cy="26750"/>
            </a:xfrm>
            <a:custGeom>
              <a:rect b="b" l="l" r="r" t="t"/>
              <a:pathLst>
                <a:path extrusionOk="0" h="1070" w="203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8" name="Google Shape;1308;p35"/>
            <p:cNvSpPr/>
            <p:nvPr/>
          </p:nvSpPr>
          <p:spPr>
            <a:xfrm>
              <a:off x="4662025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1" y="0"/>
                  </a:moveTo>
                  <a:lnTo>
                    <a:pt x="1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9" name="Google Shape;1309;p35"/>
            <p:cNvSpPr/>
            <p:nvPr/>
          </p:nvSpPr>
          <p:spPr>
            <a:xfrm>
              <a:off x="4660650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0" name="Google Shape;1310;p35"/>
            <p:cNvSpPr/>
            <p:nvPr/>
          </p:nvSpPr>
          <p:spPr>
            <a:xfrm>
              <a:off x="4667250" y="2011875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8"/>
                  </a:lnTo>
                  <a:lnTo>
                    <a:pt x="83" y="958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1" name="Google Shape;1311;p35"/>
            <p:cNvSpPr/>
            <p:nvPr/>
          </p:nvSpPr>
          <p:spPr>
            <a:xfrm>
              <a:off x="4665675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2" name="Google Shape;1312;p35"/>
            <p:cNvSpPr/>
            <p:nvPr/>
          </p:nvSpPr>
          <p:spPr>
            <a:xfrm>
              <a:off x="4581825" y="2006825"/>
              <a:ext cx="75900" cy="11650"/>
            </a:xfrm>
            <a:custGeom>
              <a:rect b="b" l="l" r="r" t="t"/>
              <a:pathLst>
                <a:path extrusionOk="0" h="466" w="3036">
                  <a:moveTo>
                    <a:pt x="1507" y="1"/>
                  </a:moveTo>
                  <a:cubicBezTo>
                    <a:pt x="667" y="1"/>
                    <a:pt x="1" y="119"/>
                    <a:pt x="1" y="237"/>
                  </a:cubicBezTo>
                  <a:cubicBezTo>
                    <a:pt x="1" y="376"/>
                    <a:pt x="667" y="466"/>
                    <a:pt x="1507" y="466"/>
                  </a:cubicBezTo>
                  <a:cubicBezTo>
                    <a:pt x="2375" y="466"/>
                    <a:pt x="3035" y="376"/>
                    <a:pt x="3035" y="237"/>
                  </a:cubicBezTo>
                  <a:cubicBezTo>
                    <a:pt x="3035" y="119"/>
                    <a:pt x="2375" y="1"/>
                    <a:pt x="1507" y="1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3" name="Google Shape;1313;p35"/>
            <p:cNvSpPr/>
            <p:nvPr/>
          </p:nvSpPr>
          <p:spPr>
            <a:xfrm>
              <a:off x="4567425" y="1993125"/>
              <a:ext cx="104875" cy="21025"/>
            </a:xfrm>
            <a:custGeom>
              <a:rect b="b" l="l" r="r" t="t"/>
              <a:pathLst>
                <a:path extrusionOk="0" h="841" w="4195">
                  <a:moveTo>
                    <a:pt x="0" y="0"/>
                  </a:moveTo>
                  <a:lnTo>
                    <a:pt x="0" y="493"/>
                  </a:lnTo>
                  <a:cubicBezTo>
                    <a:pt x="0" y="667"/>
                    <a:pt x="951" y="840"/>
                    <a:pt x="2083" y="840"/>
                  </a:cubicBezTo>
                  <a:cubicBezTo>
                    <a:pt x="3236" y="840"/>
                    <a:pt x="4194" y="667"/>
                    <a:pt x="4194" y="493"/>
                  </a:cubicBezTo>
                  <a:lnTo>
                    <a:pt x="4194" y="0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4" name="Google Shape;1314;p35"/>
            <p:cNvSpPr/>
            <p:nvPr/>
          </p:nvSpPr>
          <p:spPr>
            <a:xfrm>
              <a:off x="4567425" y="1993125"/>
              <a:ext cx="104875" cy="10075"/>
            </a:xfrm>
            <a:custGeom>
              <a:rect b="b" l="l" r="r" t="t"/>
              <a:pathLst>
                <a:path extrusionOk="0" h="403" w="4195">
                  <a:moveTo>
                    <a:pt x="0" y="0"/>
                  </a:moveTo>
                  <a:lnTo>
                    <a:pt x="0" y="118"/>
                  </a:lnTo>
                  <a:cubicBezTo>
                    <a:pt x="202" y="292"/>
                    <a:pt x="1070" y="403"/>
                    <a:pt x="2083" y="403"/>
                  </a:cubicBezTo>
                  <a:cubicBezTo>
                    <a:pt x="3125" y="403"/>
                    <a:pt x="3993" y="292"/>
                    <a:pt x="4194" y="118"/>
                  </a:cubicBezTo>
                  <a:lnTo>
                    <a:pt x="41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5" name="Google Shape;1315;p35"/>
            <p:cNvSpPr/>
            <p:nvPr/>
          </p:nvSpPr>
          <p:spPr>
            <a:xfrm>
              <a:off x="4567425" y="1985125"/>
              <a:ext cx="104875" cy="16700"/>
            </a:xfrm>
            <a:custGeom>
              <a:rect b="b" l="l" r="r" t="t"/>
              <a:pathLst>
                <a:path extrusionOk="0" h="668" w="4195">
                  <a:moveTo>
                    <a:pt x="2083" y="1"/>
                  </a:moveTo>
                  <a:cubicBezTo>
                    <a:pt x="951" y="1"/>
                    <a:pt x="0" y="146"/>
                    <a:pt x="0" y="320"/>
                  </a:cubicBezTo>
                  <a:cubicBezTo>
                    <a:pt x="0" y="521"/>
                    <a:pt x="951" y="667"/>
                    <a:pt x="2083" y="667"/>
                  </a:cubicBezTo>
                  <a:cubicBezTo>
                    <a:pt x="3236" y="667"/>
                    <a:pt x="4194" y="521"/>
                    <a:pt x="4194" y="320"/>
                  </a:cubicBezTo>
                  <a:cubicBezTo>
                    <a:pt x="4194" y="146"/>
                    <a:pt x="3236" y="1"/>
                    <a:pt x="2083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6" name="Google Shape;1316;p35"/>
            <p:cNvSpPr/>
            <p:nvPr/>
          </p:nvSpPr>
          <p:spPr>
            <a:xfrm>
              <a:off x="4565850" y="1983750"/>
              <a:ext cx="107825" cy="19450"/>
            </a:xfrm>
            <a:custGeom>
              <a:rect b="b" l="l" r="r" t="t"/>
              <a:pathLst>
                <a:path extrusionOk="0" h="778" w="4313">
                  <a:moveTo>
                    <a:pt x="2146" y="118"/>
                  </a:moveTo>
                  <a:cubicBezTo>
                    <a:pt x="2723" y="118"/>
                    <a:pt x="3244" y="146"/>
                    <a:pt x="3619" y="201"/>
                  </a:cubicBezTo>
                  <a:cubicBezTo>
                    <a:pt x="3820" y="229"/>
                    <a:pt x="3966" y="257"/>
                    <a:pt x="4056" y="292"/>
                  </a:cubicBezTo>
                  <a:cubicBezTo>
                    <a:pt x="4112" y="320"/>
                    <a:pt x="4139" y="347"/>
                    <a:pt x="4167" y="347"/>
                  </a:cubicBezTo>
                  <a:lnTo>
                    <a:pt x="4195" y="375"/>
                  </a:lnTo>
                  <a:cubicBezTo>
                    <a:pt x="4195" y="375"/>
                    <a:pt x="4167" y="403"/>
                    <a:pt x="4139" y="403"/>
                  </a:cubicBezTo>
                  <a:cubicBezTo>
                    <a:pt x="4112" y="431"/>
                    <a:pt x="4021" y="493"/>
                    <a:pt x="3910" y="521"/>
                  </a:cubicBezTo>
                  <a:cubicBezTo>
                    <a:pt x="3535" y="604"/>
                    <a:pt x="2896" y="667"/>
                    <a:pt x="2146" y="667"/>
                  </a:cubicBezTo>
                  <a:cubicBezTo>
                    <a:pt x="1591" y="667"/>
                    <a:pt x="1070" y="604"/>
                    <a:pt x="695" y="549"/>
                  </a:cubicBezTo>
                  <a:cubicBezTo>
                    <a:pt x="494" y="521"/>
                    <a:pt x="348" y="493"/>
                    <a:pt x="265" y="465"/>
                  </a:cubicBezTo>
                  <a:cubicBezTo>
                    <a:pt x="202" y="431"/>
                    <a:pt x="174" y="403"/>
                    <a:pt x="146" y="403"/>
                  </a:cubicBezTo>
                  <a:lnTo>
                    <a:pt x="119" y="375"/>
                  </a:lnTo>
                  <a:cubicBezTo>
                    <a:pt x="119" y="375"/>
                    <a:pt x="146" y="375"/>
                    <a:pt x="146" y="347"/>
                  </a:cubicBezTo>
                  <a:cubicBezTo>
                    <a:pt x="202" y="320"/>
                    <a:pt x="292" y="292"/>
                    <a:pt x="410" y="257"/>
                  </a:cubicBezTo>
                  <a:cubicBezTo>
                    <a:pt x="785" y="174"/>
                    <a:pt x="1417" y="118"/>
                    <a:pt x="2146" y="118"/>
                  </a:cubicBezTo>
                  <a:close/>
                  <a:moveTo>
                    <a:pt x="2146" y="0"/>
                  </a:moveTo>
                  <a:cubicBezTo>
                    <a:pt x="1563" y="0"/>
                    <a:pt x="1042" y="28"/>
                    <a:pt x="667" y="83"/>
                  </a:cubicBezTo>
                  <a:cubicBezTo>
                    <a:pt x="466" y="118"/>
                    <a:pt x="320" y="146"/>
                    <a:pt x="202" y="201"/>
                  </a:cubicBezTo>
                  <a:cubicBezTo>
                    <a:pt x="146" y="229"/>
                    <a:pt x="119" y="229"/>
                    <a:pt x="63" y="257"/>
                  </a:cubicBezTo>
                  <a:cubicBezTo>
                    <a:pt x="63" y="292"/>
                    <a:pt x="28" y="292"/>
                    <a:pt x="28" y="320"/>
                  </a:cubicBezTo>
                  <a:cubicBezTo>
                    <a:pt x="28" y="347"/>
                    <a:pt x="1" y="347"/>
                    <a:pt x="1" y="375"/>
                  </a:cubicBezTo>
                  <a:cubicBezTo>
                    <a:pt x="1" y="403"/>
                    <a:pt x="28" y="431"/>
                    <a:pt x="28" y="431"/>
                  </a:cubicBezTo>
                  <a:cubicBezTo>
                    <a:pt x="63" y="493"/>
                    <a:pt x="91" y="493"/>
                    <a:pt x="119" y="521"/>
                  </a:cubicBezTo>
                  <a:cubicBezTo>
                    <a:pt x="202" y="576"/>
                    <a:pt x="292" y="604"/>
                    <a:pt x="438" y="639"/>
                  </a:cubicBezTo>
                  <a:cubicBezTo>
                    <a:pt x="813" y="722"/>
                    <a:pt x="1452" y="778"/>
                    <a:pt x="2146" y="778"/>
                  </a:cubicBezTo>
                  <a:cubicBezTo>
                    <a:pt x="2751" y="778"/>
                    <a:pt x="3271" y="722"/>
                    <a:pt x="3646" y="667"/>
                  </a:cubicBezTo>
                  <a:cubicBezTo>
                    <a:pt x="3848" y="639"/>
                    <a:pt x="3994" y="604"/>
                    <a:pt x="4112" y="576"/>
                  </a:cubicBezTo>
                  <a:cubicBezTo>
                    <a:pt x="4167" y="549"/>
                    <a:pt x="4195" y="521"/>
                    <a:pt x="4257" y="493"/>
                  </a:cubicBezTo>
                  <a:cubicBezTo>
                    <a:pt x="4257" y="493"/>
                    <a:pt x="4285" y="465"/>
                    <a:pt x="4285" y="431"/>
                  </a:cubicBezTo>
                  <a:cubicBezTo>
                    <a:pt x="4285" y="431"/>
                    <a:pt x="4313" y="403"/>
                    <a:pt x="4313" y="375"/>
                  </a:cubicBezTo>
                  <a:cubicBezTo>
                    <a:pt x="4313" y="347"/>
                    <a:pt x="4285" y="347"/>
                    <a:pt x="4285" y="320"/>
                  </a:cubicBezTo>
                  <a:cubicBezTo>
                    <a:pt x="4257" y="292"/>
                    <a:pt x="4230" y="257"/>
                    <a:pt x="4195" y="229"/>
                  </a:cubicBezTo>
                  <a:cubicBezTo>
                    <a:pt x="4112" y="201"/>
                    <a:pt x="4021" y="174"/>
                    <a:pt x="3882" y="146"/>
                  </a:cubicBezTo>
                  <a:cubicBezTo>
                    <a:pt x="3500" y="56"/>
                    <a:pt x="2869" y="0"/>
                    <a:pt x="2146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7" name="Google Shape;1317;p35"/>
            <p:cNvSpPr/>
            <p:nvPr/>
          </p:nvSpPr>
          <p:spPr>
            <a:xfrm>
              <a:off x="4570200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8" name="Google Shape;1318;p35"/>
            <p:cNvSpPr/>
            <p:nvPr/>
          </p:nvSpPr>
          <p:spPr>
            <a:xfrm>
              <a:off x="4568800" y="199102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9" name="Google Shape;1319;p35"/>
            <p:cNvSpPr/>
            <p:nvPr/>
          </p:nvSpPr>
          <p:spPr>
            <a:xfrm>
              <a:off x="4575225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1" y="0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0" name="Google Shape;1320;p35"/>
            <p:cNvSpPr/>
            <p:nvPr/>
          </p:nvSpPr>
          <p:spPr>
            <a:xfrm>
              <a:off x="4573850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1" y="1070"/>
                  </a:lnTo>
                  <a:lnTo>
                    <a:pt x="201" y="1008"/>
                  </a:lnTo>
                  <a:lnTo>
                    <a:pt x="20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1" name="Google Shape;1321;p35"/>
            <p:cNvSpPr/>
            <p:nvPr/>
          </p:nvSpPr>
          <p:spPr>
            <a:xfrm>
              <a:off x="4581125" y="1992425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2" name="Google Shape;1322;p35"/>
            <p:cNvSpPr/>
            <p:nvPr/>
          </p:nvSpPr>
          <p:spPr>
            <a:xfrm>
              <a:off x="4579575" y="1991025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0" y="1"/>
                  </a:moveTo>
                  <a:lnTo>
                    <a:pt x="0" y="1070"/>
                  </a:lnTo>
                  <a:lnTo>
                    <a:pt x="209" y="1070"/>
                  </a:lnTo>
                  <a:lnTo>
                    <a:pt x="209" y="1008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3" name="Google Shape;1323;p35"/>
            <p:cNvSpPr/>
            <p:nvPr/>
          </p:nvSpPr>
          <p:spPr>
            <a:xfrm>
              <a:off x="4586175" y="199242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2"/>
                  </a:lnTo>
                  <a:lnTo>
                    <a:pt x="83" y="952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4" name="Google Shape;1324;p35"/>
            <p:cNvSpPr/>
            <p:nvPr/>
          </p:nvSpPr>
          <p:spPr>
            <a:xfrm>
              <a:off x="4584775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5" name="Google Shape;1325;p35"/>
            <p:cNvSpPr/>
            <p:nvPr/>
          </p:nvSpPr>
          <p:spPr>
            <a:xfrm>
              <a:off x="4591900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6" name="Google Shape;1326;p35"/>
            <p:cNvSpPr/>
            <p:nvPr/>
          </p:nvSpPr>
          <p:spPr>
            <a:xfrm>
              <a:off x="4590500" y="199102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7" name="Google Shape;1327;p35"/>
            <p:cNvSpPr/>
            <p:nvPr/>
          </p:nvSpPr>
          <p:spPr>
            <a:xfrm>
              <a:off x="4596925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1" y="0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8" name="Google Shape;1328;p35"/>
            <p:cNvSpPr/>
            <p:nvPr/>
          </p:nvSpPr>
          <p:spPr>
            <a:xfrm>
              <a:off x="4595550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1" y="1070"/>
                  </a:lnTo>
                  <a:lnTo>
                    <a:pt x="201" y="1008"/>
                  </a:lnTo>
                  <a:lnTo>
                    <a:pt x="20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9" name="Google Shape;1329;p35"/>
            <p:cNvSpPr/>
            <p:nvPr/>
          </p:nvSpPr>
          <p:spPr>
            <a:xfrm>
              <a:off x="4602825" y="1992425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0" name="Google Shape;1330;p35"/>
            <p:cNvSpPr/>
            <p:nvPr/>
          </p:nvSpPr>
          <p:spPr>
            <a:xfrm>
              <a:off x="4601275" y="1991025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0" y="1"/>
                  </a:moveTo>
                  <a:lnTo>
                    <a:pt x="0" y="1070"/>
                  </a:lnTo>
                  <a:lnTo>
                    <a:pt x="209" y="1070"/>
                  </a:lnTo>
                  <a:lnTo>
                    <a:pt x="209" y="1008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1" name="Google Shape;1331;p35"/>
            <p:cNvSpPr/>
            <p:nvPr/>
          </p:nvSpPr>
          <p:spPr>
            <a:xfrm>
              <a:off x="4607875" y="199242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2"/>
                  </a:lnTo>
                  <a:lnTo>
                    <a:pt x="83" y="952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2" name="Google Shape;1332;p35"/>
            <p:cNvSpPr/>
            <p:nvPr/>
          </p:nvSpPr>
          <p:spPr>
            <a:xfrm>
              <a:off x="4606475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3" name="Google Shape;1333;p35"/>
            <p:cNvSpPr/>
            <p:nvPr/>
          </p:nvSpPr>
          <p:spPr>
            <a:xfrm>
              <a:off x="4613600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4" name="Google Shape;1334;p35"/>
            <p:cNvSpPr/>
            <p:nvPr/>
          </p:nvSpPr>
          <p:spPr>
            <a:xfrm>
              <a:off x="4612200" y="199102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5" name="Google Shape;1335;p35"/>
            <p:cNvSpPr/>
            <p:nvPr/>
          </p:nvSpPr>
          <p:spPr>
            <a:xfrm>
              <a:off x="4618625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1" y="0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6" name="Google Shape;1336;p35"/>
            <p:cNvSpPr/>
            <p:nvPr/>
          </p:nvSpPr>
          <p:spPr>
            <a:xfrm>
              <a:off x="4617250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1" y="1070"/>
                  </a:lnTo>
                  <a:lnTo>
                    <a:pt x="201" y="1008"/>
                  </a:lnTo>
                  <a:lnTo>
                    <a:pt x="20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7" name="Google Shape;1337;p35"/>
            <p:cNvSpPr/>
            <p:nvPr/>
          </p:nvSpPr>
          <p:spPr>
            <a:xfrm>
              <a:off x="4624525" y="1992425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8" name="Google Shape;1338;p35"/>
            <p:cNvSpPr/>
            <p:nvPr/>
          </p:nvSpPr>
          <p:spPr>
            <a:xfrm>
              <a:off x="4622975" y="1991025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0" y="1"/>
                  </a:moveTo>
                  <a:lnTo>
                    <a:pt x="0" y="1070"/>
                  </a:lnTo>
                  <a:lnTo>
                    <a:pt x="209" y="1070"/>
                  </a:lnTo>
                  <a:lnTo>
                    <a:pt x="209" y="1008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9" name="Google Shape;1339;p35"/>
            <p:cNvSpPr/>
            <p:nvPr/>
          </p:nvSpPr>
          <p:spPr>
            <a:xfrm>
              <a:off x="4629575" y="199242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2"/>
                  </a:lnTo>
                  <a:lnTo>
                    <a:pt x="83" y="952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0" name="Google Shape;1340;p35"/>
            <p:cNvSpPr/>
            <p:nvPr/>
          </p:nvSpPr>
          <p:spPr>
            <a:xfrm>
              <a:off x="4628175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1" name="Google Shape;1341;p35"/>
            <p:cNvSpPr/>
            <p:nvPr/>
          </p:nvSpPr>
          <p:spPr>
            <a:xfrm>
              <a:off x="4634600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1" y="0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" name="Google Shape;1342;p35"/>
            <p:cNvSpPr/>
            <p:nvPr/>
          </p:nvSpPr>
          <p:spPr>
            <a:xfrm>
              <a:off x="4633200" y="199102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3" name="Google Shape;1343;p35"/>
            <p:cNvSpPr/>
            <p:nvPr/>
          </p:nvSpPr>
          <p:spPr>
            <a:xfrm>
              <a:off x="4640325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1" y="0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4" name="Google Shape;1344;p35"/>
            <p:cNvSpPr/>
            <p:nvPr/>
          </p:nvSpPr>
          <p:spPr>
            <a:xfrm>
              <a:off x="4638950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1" y="1070"/>
                  </a:lnTo>
                  <a:lnTo>
                    <a:pt x="201" y="1008"/>
                  </a:lnTo>
                  <a:lnTo>
                    <a:pt x="20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5" name="Google Shape;1345;p35"/>
            <p:cNvSpPr/>
            <p:nvPr/>
          </p:nvSpPr>
          <p:spPr>
            <a:xfrm>
              <a:off x="4645525" y="1992425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6" name="Google Shape;1346;p35"/>
            <p:cNvSpPr/>
            <p:nvPr/>
          </p:nvSpPr>
          <p:spPr>
            <a:xfrm>
              <a:off x="4643975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7" name="Google Shape;1347;p35"/>
            <p:cNvSpPr/>
            <p:nvPr/>
          </p:nvSpPr>
          <p:spPr>
            <a:xfrm>
              <a:off x="4651275" y="199242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2"/>
                  </a:lnTo>
                  <a:lnTo>
                    <a:pt x="83" y="952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8" name="Google Shape;1348;p35"/>
            <p:cNvSpPr/>
            <p:nvPr/>
          </p:nvSpPr>
          <p:spPr>
            <a:xfrm>
              <a:off x="4649875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9" name="Google Shape;1349;p35"/>
            <p:cNvSpPr/>
            <p:nvPr/>
          </p:nvSpPr>
          <p:spPr>
            <a:xfrm>
              <a:off x="4656300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1" y="0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0" name="Google Shape;1350;p35"/>
            <p:cNvSpPr/>
            <p:nvPr/>
          </p:nvSpPr>
          <p:spPr>
            <a:xfrm>
              <a:off x="4654900" y="199102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1" name="Google Shape;1351;p35"/>
            <p:cNvSpPr/>
            <p:nvPr/>
          </p:nvSpPr>
          <p:spPr>
            <a:xfrm>
              <a:off x="4662025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1" y="0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2" name="Google Shape;1352;p35"/>
            <p:cNvSpPr/>
            <p:nvPr/>
          </p:nvSpPr>
          <p:spPr>
            <a:xfrm>
              <a:off x="4660650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3" name="Google Shape;1353;p35"/>
            <p:cNvSpPr/>
            <p:nvPr/>
          </p:nvSpPr>
          <p:spPr>
            <a:xfrm>
              <a:off x="4667250" y="199242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2"/>
                  </a:lnTo>
                  <a:lnTo>
                    <a:pt x="83" y="952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4" name="Google Shape;1354;p35"/>
            <p:cNvSpPr/>
            <p:nvPr/>
          </p:nvSpPr>
          <p:spPr>
            <a:xfrm>
              <a:off x="4665675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5" name="Google Shape;1355;p35"/>
            <p:cNvSpPr/>
            <p:nvPr/>
          </p:nvSpPr>
          <p:spPr>
            <a:xfrm>
              <a:off x="4581825" y="1987375"/>
              <a:ext cx="75900" cy="11500"/>
            </a:xfrm>
            <a:custGeom>
              <a:rect b="b" l="l" r="r" t="t"/>
              <a:pathLst>
                <a:path extrusionOk="0" h="460" w="3036">
                  <a:moveTo>
                    <a:pt x="1507" y="1"/>
                  </a:moveTo>
                  <a:cubicBezTo>
                    <a:pt x="667" y="1"/>
                    <a:pt x="1" y="112"/>
                    <a:pt x="1" y="230"/>
                  </a:cubicBezTo>
                  <a:cubicBezTo>
                    <a:pt x="1" y="376"/>
                    <a:pt x="667" y="459"/>
                    <a:pt x="1507" y="459"/>
                  </a:cubicBezTo>
                  <a:cubicBezTo>
                    <a:pt x="2375" y="459"/>
                    <a:pt x="3035" y="376"/>
                    <a:pt x="3035" y="230"/>
                  </a:cubicBezTo>
                  <a:cubicBezTo>
                    <a:pt x="3035" y="112"/>
                    <a:pt x="2375" y="1"/>
                    <a:pt x="1507" y="1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6" name="Google Shape;1356;p35"/>
            <p:cNvSpPr/>
            <p:nvPr/>
          </p:nvSpPr>
          <p:spPr>
            <a:xfrm>
              <a:off x="4567425" y="1973675"/>
              <a:ext cx="104875" cy="20150"/>
            </a:xfrm>
            <a:custGeom>
              <a:rect b="b" l="l" r="r" t="t"/>
              <a:pathLst>
                <a:path extrusionOk="0" h="806" w="4195">
                  <a:moveTo>
                    <a:pt x="0" y="0"/>
                  </a:moveTo>
                  <a:lnTo>
                    <a:pt x="0" y="486"/>
                  </a:lnTo>
                  <a:cubicBezTo>
                    <a:pt x="0" y="660"/>
                    <a:pt x="951" y="806"/>
                    <a:pt x="2083" y="806"/>
                  </a:cubicBezTo>
                  <a:cubicBezTo>
                    <a:pt x="3236" y="806"/>
                    <a:pt x="4194" y="660"/>
                    <a:pt x="4194" y="486"/>
                  </a:cubicBezTo>
                  <a:lnTo>
                    <a:pt x="4194" y="0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7" name="Google Shape;1357;p35"/>
            <p:cNvSpPr/>
            <p:nvPr/>
          </p:nvSpPr>
          <p:spPr>
            <a:xfrm>
              <a:off x="4567425" y="1973675"/>
              <a:ext cx="104875" cy="10100"/>
            </a:xfrm>
            <a:custGeom>
              <a:rect b="b" l="l" r="r" t="t"/>
              <a:pathLst>
                <a:path extrusionOk="0" h="404" w="4195">
                  <a:moveTo>
                    <a:pt x="0" y="0"/>
                  </a:moveTo>
                  <a:lnTo>
                    <a:pt x="0" y="84"/>
                  </a:lnTo>
                  <a:cubicBezTo>
                    <a:pt x="202" y="285"/>
                    <a:pt x="1070" y="403"/>
                    <a:pt x="2083" y="403"/>
                  </a:cubicBezTo>
                  <a:cubicBezTo>
                    <a:pt x="3125" y="403"/>
                    <a:pt x="3993" y="285"/>
                    <a:pt x="4194" y="84"/>
                  </a:cubicBezTo>
                  <a:lnTo>
                    <a:pt x="41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8" name="Google Shape;1358;p35"/>
            <p:cNvSpPr/>
            <p:nvPr/>
          </p:nvSpPr>
          <p:spPr>
            <a:xfrm>
              <a:off x="4567425" y="1965000"/>
              <a:ext cx="104875" cy="17375"/>
            </a:xfrm>
            <a:custGeom>
              <a:rect b="b" l="l" r="r" t="t"/>
              <a:pathLst>
                <a:path extrusionOk="0" h="695" w="4195">
                  <a:moveTo>
                    <a:pt x="2083" y="0"/>
                  </a:moveTo>
                  <a:cubicBezTo>
                    <a:pt x="951" y="0"/>
                    <a:pt x="0" y="174"/>
                    <a:pt x="0" y="347"/>
                  </a:cubicBezTo>
                  <a:cubicBezTo>
                    <a:pt x="0" y="521"/>
                    <a:pt x="951" y="695"/>
                    <a:pt x="2083" y="695"/>
                  </a:cubicBezTo>
                  <a:cubicBezTo>
                    <a:pt x="3236" y="695"/>
                    <a:pt x="4194" y="521"/>
                    <a:pt x="4194" y="347"/>
                  </a:cubicBezTo>
                  <a:cubicBezTo>
                    <a:pt x="4194" y="174"/>
                    <a:pt x="3236" y="0"/>
                    <a:pt x="2083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9" name="Google Shape;1359;p35"/>
            <p:cNvSpPr/>
            <p:nvPr/>
          </p:nvSpPr>
          <p:spPr>
            <a:xfrm>
              <a:off x="4565850" y="1963425"/>
              <a:ext cx="107825" cy="20350"/>
            </a:xfrm>
            <a:custGeom>
              <a:rect b="b" l="l" r="r" t="t"/>
              <a:pathLst>
                <a:path extrusionOk="0" h="814" w="4313">
                  <a:moveTo>
                    <a:pt x="2146" y="119"/>
                  </a:moveTo>
                  <a:cubicBezTo>
                    <a:pt x="2723" y="119"/>
                    <a:pt x="3244" y="174"/>
                    <a:pt x="3619" y="237"/>
                  </a:cubicBezTo>
                  <a:cubicBezTo>
                    <a:pt x="3820" y="264"/>
                    <a:pt x="3966" y="292"/>
                    <a:pt x="4056" y="320"/>
                  </a:cubicBezTo>
                  <a:cubicBezTo>
                    <a:pt x="4112" y="348"/>
                    <a:pt x="4139" y="376"/>
                    <a:pt x="4167" y="376"/>
                  </a:cubicBezTo>
                  <a:lnTo>
                    <a:pt x="4195" y="410"/>
                  </a:lnTo>
                  <a:cubicBezTo>
                    <a:pt x="4195" y="410"/>
                    <a:pt x="4167" y="410"/>
                    <a:pt x="4139" y="438"/>
                  </a:cubicBezTo>
                  <a:cubicBezTo>
                    <a:pt x="4112" y="466"/>
                    <a:pt x="4021" y="494"/>
                    <a:pt x="3910" y="521"/>
                  </a:cubicBezTo>
                  <a:cubicBezTo>
                    <a:pt x="3535" y="612"/>
                    <a:pt x="2896" y="695"/>
                    <a:pt x="2146" y="695"/>
                  </a:cubicBezTo>
                  <a:cubicBezTo>
                    <a:pt x="1591" y="695"/>
                    <a:pt x="1070" y="639"/>
                    <a:pt x="695" y="584"/>
                  </a:cubicBezTo>
                  <a:cubicBezTo>
                    <a:pt x="494" y="549"/>
                    <a:pt x="348" y="521"/>
                    <a:pt x="265" y="494"/>
                  </a:cubicBezTo>
                  <a:cubicBezTo>
                    <a:pt x="202" y="466"/>
                    <a:pt x="174" y="438"/>
                    <a:pt x="146" y="438"/>
                  </a:cubicBezTo>
                  <a:lnTo>
                    <a:pt x="119" y="410"/>
                  </a:lnTo>
                  <a:lnTo>
                    <a:pt x="146" y="376"/>
                  </a:lnTo>
                  <a:cubicBezTo>
                    <a:pt x="202" y="348"/>
                    <a:pt x="292" y="320"/>
                    <a:pt x="410" y="292"/>
                  </a:cubicBezTo>
                  <a:cubicBezTo>
                    <a:pt x="785" y="174"/>
                    <a:pt x="1417" y="119"/>
                    <a:pt x="2146" y="119"/>
                  </a:cubicBezTo>
                  <a:close/>
                  <a:moveTo>
                    <a:pt x="2146" y="1"/>
                  </a:moveTo>
                  <a:cubicBezTo>
                    <a:pt x="1563" y="1"/>
                    <a:pt x="1042" y="63"/>
                    <a:pt x="667" y="119"/>
                  </a:cubicBezTo>
                  <a:cubicBezTo>
                    <a:pt x="466" y="146"/>
                    <a:pt x="320" y="174"/>
                    <a:pt x="202" y="237"/>
                  </a:cubicBezTo>
                  <a:cubicBezTo>
                    <a:pt x="146" y="237"/>
                    <a:pt x="119" y="264"/>
                    <a:pt x="63" y="292"/>
                  </a:cubicBezTo>
                  <a:cubicBezTo>
                    <a:pt x="63" y="292"/>
                    <a:pt x="28" y="320"/>
                    <a:pt x="28" y="348"/>
                  </a:cubicBezTo>
                  <a:cubicBezTo>
                    <a:pt x="28" y="348"/>
                    <a:pt x="1" y="376"/>
                    <a:pt x="1" y="410"/>
                  </a:cubicBezTo>
                  <a:cubicBezTo>
                    <a:pt x="1" y="438"/>
                    <a:pt x="28" y="466"/>
                    <a:pt x="28" y="466"/>
                  </a:cubicBezTo>
                  <a:cubicBezTo>
                    <a:pt x="63" y="494"/>
                    <a:pt x="91" y="521"/>
                    <a:pt x="119" y="549"/>
                  </a:cubicBezTo>
                  <a:cubicBezTo>
                    <a:pt x="202" y="584"/>
                    <a:pt x="292" y="612"/>
                    <a:pt x="438" y="639"/>
                  </a:cubicBezTo>
                  <a:cubicBezTo>
                    <a:pt x="813" y="758"/>
                    <a:pt x="1452" y="813"/>
                    <a:pt x="2146" y="813"/>
                  </a:cubicBezTo>
                  <a:cubicBezTo>
                    <a:pt x="2751" y="813"/>
                    <a:pt x="3271" y="758"/>
                    <a:pt x="3646" y="695"/>
                  </a:cubicBezTo>
                  <a:cubicBezTo>
                    <a:pt x="3848" y="667"/>
                    <a:pt x="3994" y="639"/>
                    <a:pt x="4112" y="584"/>
                  </a:cubicBezTo>
                  <a:cubicBezTo>
                    <a:pt x="4167" y="584"/>
                    <a:pt x="4195" y="549"/>
                    <a:pt x="4257" y="521"/>
                  </a:cubicBezTo>
                  <a:cubicBezTo>
                    <a:pt x="4257" y="494"/>
                    <a:pt x="4285" y="494"/>
                    <a:pt x="4285" y="466"/>
                  </a:cubicBezTo>
                  <a:cubicBezTo>
                    <a:pt x="4285" y="466"/>
                    <a:pt x="4313" y="438"/>
                    <a:pt x="4313" y="410"/>
                  </a:cubicBezTo>
                  <a:cubicBezTo>
                    <a:pt x="4313" y="376"/>
                    <a:pt x="4285" y="348"/>
                    <a:pt x="4285" y="348"/>
                  </a:cubicBezTo>
                  <a:cubicBezTo>
                    <a:pt x="4257" y="292"/>
                    <a:pt x="4230" y="292"/>
                    <a:pt x="4195" y="264"/>
                  </a:cubicBezTo>
                  <a:cubicBezTo>
                    <a:pt x="4112" y="202"/>
                    <a:pt x="4021" y="174"/>
                    <a:pt x="3882" y="146"/>
                  </a:cubicBezTo>
                  <a:cubicBezTo>
                    <a:pt x="3500" y="63"/>
                    <a:pt x="2869" y="1"/>
                    <a:pt x="2146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0" name="Google Shape;1360;p35"/>
            <p:cNvSpPr/>
            <p:nvPr/>
          </p:nvSpPr>
          <p:spPr>
            <a:xfrm>
              <a:off x="4570200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1" name="Google Shape;1361;p35"/>
            <p:cNvSpPr/>
            <p:nvPr/>
          </p:nvSpPr>
          <p:spPr>
            <a:xfrm>
              <a:off x="4568800" y="1971425"/>
              <a:ext cx="5075" cy="26050"/>
            </a:xfrm>
            <a:custGeom>
              <a:rect b="b" l="l" r="r" t="t"/>
              <a:pathLst>
                <a:path extrusionOk="0" h="1042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2" name="Google Shape;1362;p35"/>
            <p:cNvSpPr/>
            <p:nvPr/>
          </p:nvSpPr>
          <p:spPr>
            <a:xfrm>
              <a:off x="4575225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1" y="1"/>
                  </a:moveTo>
                  <a:lnTo>
                    <a:pt x="1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3" name="Google Shape;1363;p35"/>
            <p:cNvSpPr/>
            <p:nvPr/>
          </p:nvSpPr>
          <p:spPr>
            <a:xfrm>
              <a:off x="4573850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1" y="1042"/>
                  </a:lnTo>
                  <a:lnTo>
                    <a:pt x="201" y="986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4" name="Google Shape;1364;p35"/>
            <p:cNvSpPr/>
            <p:nvPr/>
          </p:nvSpPr>
          <p:spPr>
            <a:xfrm>
              <a:off x="4581125" y="1972800"/>
              <a:ext cx="2125" cy="23300"/>
            </a:xfrm>
            <a:custGeom>
              <a:rect b="b" l="l" r="r" t="t"/>
              <a:pathLst>
                <a:path extrusionOk="0" h="932" w="85">
                  <a:moveTo>
                    <a:pt x="1" y="1"/>
                  </a:moveTo>
                  <a:lnTo>
                    <a:pt x="1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5" name="Google Shape;1365;p35"/>
            <p:cNvSpPr/>
            <p:nvPr/>
          </p:nvSpPr>
          <p:spPr>
            <a:xfrm>
              <a:off x="4579575" y="1971425"/>
              <a:ext cx="5225" cy="26050"/>
            </a:xfrm>
            <a:custGeom>
              <a:rect b="b" l="l" r="r" t="t"/>
              <a:pathLst>
                <a:path extrusionOk="0" h="1042" w="209">
                  <a:moveTo>
                    <a:pt x="0" y="0"/>
                  </a:moveTo>
                  <a:lnTo>
                    <a:pt x="0" y="1042"/>
                  </a:lnTo>
                  <a:lnTo>
                    <a:pt x="209" y="1042"/>
                  </a:lnTo>
                  <a:lnTo>
                    <a:pt x="209" y="986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6" name="Google Shape;1366;p35"/>
            <p:cNvSpPr/>
            <p:nvPr/>
          </p:nvSpPr>
          <p:spPr>
            <a:xfrm>
              <a:off x="4586175" y="1972800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3" y="931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7" name="Google Shape;1367;p35"/>
            <p:cNvSpPr/>
            <p:nvPr/>
          </p:nvSpPr>
          <p:spPr>
            <a:xfrm>
              <a:off x="4584775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8" name="Google Shape;1368;p35"/>
            <p:cNvSpPr/>
            <p:nvPr/>
          </p:nvSpPr>
          <p:spPr>
            <a:xfrm>
              <a:off x="4591900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9" name="Google Shape;1369;p35"/>
            <p:cNvSpPr/>
            <p:nvPr/>
          </p:nvSpPr>
          <p:spPr>
            <a:xfrm>
              <a:off x="4590500" y="1971425"/>
              <a:ext cx="5075" cy="26050"/>
            </a:xfrm>
            <a:custGeom>
              <a:rect b="b" l="l" r="r" t="t"/>
              <a:pathLst>
                <a:path extrusionOk="0" h="1042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0" name="Google Shape;1370;p35"/>
            <p:cNvSpPr/>
            <p:nvPr/>
          </p:nvSpPr>
          <p:spPr>
            <a:xfrm>
              <a:off x="4596925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1" y="1"/>
                  </a:moveTo>
                  <a:lnTo>
                    <a:pt x="1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1" name="Google Shape;1371;p35"/>
            <p:cNvSpPr/>
            <p:nvPr/>
          </p:nvSpPr>
          <p:spPr>
            <a:xfrm>
              <a:off x="4595550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1" y="1042"/>
                  </a:lnTo>
                  <a:lnTo>
                    <a:pt x="201" y="986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2" name="Google Shape;1372;p35"/>
            <p:cNvSpPr/>
            <p:nvPr/>
          </p:nvSpPr>
          <p:spPr>
            <a:xfrm>
              <a:off x="4602825" y="1972800"/>
              <a:ext cx="2125" cy="23300"/>
            </a:xfrm>
            <a:custGeom>
              <a:rect b="b" l="l" r="r" t="t"/>
              <a:pathLst>
                <a:path extrusionOk="0" h="932" w="85">
                  <a:moveTo>
                    <a:pt x="1" y="1"/>
                  </a:moveTo>
                  <a:lnTo>
                    <a:pt x="1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3" name="Google Shape;1373;p35"/>
            <p:cNvSpPr/>
            <p:nvPr/>
          </p:nvSpPr>
          <p:spPr>
            <a:xfrm>
              <a:off x="4601275" y="1971425"/>
              <a:ext cx="5225" cy="26050"/>
            </a:xfrm>
            <a:custGeom>
              <a:rect b="b" l="l" r="r" t="t"/>
              <a:pathLst>
                <a:path extrusionOk="0" h="1042" w="209">
                  <a:moveTo>
                    <a:pt x="0" y="0"/>
                  </a:moveTo>
                  <a:lnTo>
                    <a:pt x="0" y="1042"/>
                  </a:lnTo>
                  <a:lnTo>
                    <a:pt x="209" y="1042"/>
                  </a:lnTo>
                  <a:lnTo>
                    <a:pt x="209" y="986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4" name="Google Shape;1374;p35"/>
            <p:cNvSpPr/>
            <p:nvPr/>
          </p:nvSpPr>
          <p:spPr>
            <a:xfrm>
              <a:off x="4607875" y="1972800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3" y="931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5" name="Google Shape;1375;p35"/>
            <p:cNvSpPr/>
            <p:nvPr/>
          </p:nvSpPr>
          <p:spPr>
            <a:xfrm>
              <a:off x="4606475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6" name="Google Shape;1376;p35"/>
            <p:cNvSpPr/>
            <p:nvPr/>
          </p:nvSpPr>
          <p:spPr>
            <a:xfrm>
              <a:off x="4613600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7" name="Google Shape;1377;p35"/>
            <p:cNvSpPr/>
            <p:nvPr/>
          </p:nvSpPr>
          <p:spPr>
            <a:xfrm>
              <a:off x="4612200" y="1971425"/>
              <a:ext cx="5075" cy="26050"/>
            </a:xfrm>
            <a:custGeom>
              <a:rect b="b" l="l" r="r" t="t"/>
              <a:pathLst>
                <a:path extrusionOk="0" h="1042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8" name="Google Shape;1378;p35"/>
            <p:cNvSpPr/>
            <p:nvPr/>
          </p:nvSpPr>
          <p:spPr>
            <a:xfrm>
              <a:off x="4618625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1" y="1"/>
                  </a:moveTo>
                  <a:lnTo>
                    <a:pt x="1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9" name="Google Shape;1379;p35"/>
            <p:cNvSpPr/>
            <p:nvPr/>
          </p:nvSpPr>
          <p:spPr>
            <a:xfrm>
              <a:off x="4617250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1" y="1042"/>
                  </a:lnTo>
                  <a:lnTo>
                    <a:pt x="201" y="986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0" name="Google Shape;1380;p35"/>
            <p:cNvSpPr/>
            <p:nvPr/>
          </p:nvSpPr>
          <p:spPr>
            <a:xfrm>
              <a:off x="4624525" y="1972800"/>
              <a:ext cx="2125" cy="23300"/>
            </a:xfrm>
            <a:custGeom>
              <a:rect b="b" l="l" r="r" t="t"/>
              <a:pathLst>
                <a:path extrusionOk="0" h="932" w="85">
                  <a:moveTo>
                    <a:pt x="1" y="1"/>
                  </a:moveTo>
                  <a:lnTo>
                    <a:pt x="1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1" name="Google Shape;1381;p35"/>
            <p:cNvSpPr/>
            <p:nvPr/>
          </p:nvSpPr>
          <p:spPr>
            <a:xfrm>
              <a:off x="4622975" y="1971425"/>
              <a:ext cx="5225" cy="26050"/>
            </a:xfrm>
            <a:custGeom>
              <a:rect b="b" l="l" r="r" t="t"/>
              <a:pathLst>
                <a:path extrusionOk="0" h="1042" w="209">
                  <a:moveTo>
                    <a:pt x="0" y="0"/>
                  </a:moveTo>
                  <a:lnTo>
                    <a:pt x="0" y="1042"/>
                  </a:lnTo>
                  <a:lnTo>
                    <a:pt x="209" y="1042"/>
                  </a:lnTo>
                  <a:lnTo>
                    <a:pt x="209" y="986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2" name="Google Shape;1382;p35"/>
            <p:cNvSpPr/>
            <p:nvPr/>
          </p:nvSpPr>
          <p:spPr>
            <a:xfrm>
              <a:off x="4629575" y="1972800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3" y="931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3" name="Google Shape;1383;p35"/>
            <p:cNvSpPr/>
            <p:nvPr/>
          </p:nvSpPr>
          <p:spPr>
            <a:xfrm>
              <a:off x="4628175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4" name="Google Shape;1384;p35"/>
            <p:cNvSpPr/>
            <p:nvPr/>
          </p:nvSpPr>
          <p:spPr>
            <a:xfrm>
              <a:off x="4634600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1" y="1"/>
                  </a:moveTo>
                  <a:lnTo>
                    <a:pt x="1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5" name="Google Shape;1385;p35"/>
            <p:cNvSpPr/>
            <p:nvPr/>
          </p:nvSpPr>
          <p:spPr>
            <a:xfrm>
              <a:off x="4633200" y="1971425"/>
              <a:ext cx="5075" cy="26050"/>
            </a:xfrm>
            <a:custGeom>
              <a:rect b="b" l="l" r="r" t="t"/>
              <a:pathLst>
                <a:path extrusionOk="0" h="1042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6" name="Google Shape;1386;p35"/>
            <p:cNvSpPr/>
            <p:nvPr/>
          </p:nvSpPr>
          <p:spPr>
            <a:xfrm>
              <a:off x="4640325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1" y="1"/>
                  </a:moveTo>
                  <a:lnTo>
                    <a:pt x="1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7" name="Google Shape;1387;p35"/>
            <p:cNvSpPr/>
            <p:nvPr/>
          </p:nvSpPr>
          <p:spPr>
            <a:xfrm>
              <a:off x="4638950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1" y="1042"/>
                  </a:lnTo>
                  <a:lnTo>
                    <a:pt x="201" y="986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8" name="Google Shape;1388;p35"/>
            <p:cNvSpPr/>
            <p:nvPr/>
          </p:nvSpPr>
          <p:spPr>
            <a:xfrm>
              <a:off x="4645525" y="1972800"/>
              <a:ext cx="2125" cy="23300"/>
            </a:xfrm>
            <a:custGeom>
              <a:rect b="b" l="l" r="r" t="t"/>
              <a:pathLst>
                <a:path extrusionOk="0" h="932" w="85">
                  <a:moveTo>
                    <a:pt x="1" y="1"/>
                  </a:moveTo>
                  <a:lnTo>
                    <a:pt x="1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9" name="Google Shape;1389;p35"/>
            <p:cNvSpPr/>
            <p:nvPr/>
          </p:nvSpPr>
          <p:spPr>
            <a:xfrm>
              <a:off x="4643975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0" name="Google Shape;1390;p35"/>
            <p:cNvSpPr/>
            <p:nvPr/>
          </p:nvSpPr>
          <p:spPr>
            <a:xfrm>
              <a:off x="4651275" y="1972800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3" y="931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1" name="Google Shape;1391;p35"/>
            <p:cNvSpPr/>
            <p:nvPr/>
          </p:nvSpPr>
          <p:spPr>
            <a:xfrm>
              <a:off x="4649875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2" name="Google Shape;1392;p35"/>
            <p:cNvSpPr/>
            <p:nvPr/>
          </p:nvSpPr>
          <p:spPr>
            <a:xfrm>
              <a:off x="4656300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1" y="1"/>
                  </a:moveTo>
                  <a:lnTo>
                    <a:pt x="1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3" name="Google Shape;1393;p35"/>
            <p:cNvSpPr/>
            <p:nvPr/>
          </p:nvSpPr>
          <p:spPr>
            <a:xfrm>
              <a:off x="4654900" y="1971425"/>
              <a:ext cx="5075" cy="26050"/>
            </a:xfrm>
            <a:custGeom>
              <a:rect b="b" l="l" r="r" t="t"/>
              <a:pathLst>
                <a:path extrusionOk="0" h="1042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4" name="Google Shape;1394;p35"/>
            <p:cNvSpPr/>
            <p:nvPr/>
          </p:nvSpPr>
          <p:spPr>
            <a:xfrm>
              <a:off x="4662025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1" y="1"/>
                  </a:moveTo>
                  <a:lnTo>
                    <a:pt x="1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5" name="Google Shape;1395;p35"/>
            <p:cNvSpPr/>
            <p:nvPr/>
          </p:nvSpPr>
          <p:spPr>
            <a:xfrm>
              <a:off x="4660650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6" name="Google Shape;1396;p35"/>
            <p:cNvSpPr/>
            <p:nvPr/>
          </p:nvSpPr>
          <p:spPr>
            <a:xfrm>
              <a:off x="4667250" y="1972800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3" y="931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7" name="Google Shape;1397;p35"/>
            <p:cNvSpPr/>
            <p:nvPr/>
          </p:nvSpPr>
          <p:spPr>
            <a:xfrm>
              <a:off x="4665675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8" name="Google Shape;1398;p35"/>
            <p:cNvSpPr/>
            <p:nvPr/>
          </p:nvSpPr>
          <p:spPr>
            <a:xfrm>
              <a:off x="4581825" y="1967775"/>
              <a:ext cx="75900" cy="11650"/>
            </a:xfrm>
            <a:custGeom>
              <a:rect b="b" l="l" r="r" t="t"/>
              <a:pathLst>
                <a:path extrusionOk="0" h="466" w="3036">
                  <a:moveTo>
                    <a:pt x="1507" y="0"/>
                  </a:moveTo>
                  <a:cubicBezTo>
                    <a:pt x="667" y="0"/>
                    <a:pt x="1" y="118"/>
                    <a:pt x="1" y="236"/>
                  </a:cubicBezTo>
                  <a:cubicBezTo>
                    <a:pt x="1" y="347"/>
                    <a:pt x="667" y="465"/>
                    <a:pt x="1507" y="465"/>
                  </a:cubicBezTo>
                  <a:cubicBezTo>
                    <a:pt x="2375" y="465"/>
                    <a:pt x="3035" y="347"/>
                    <a:pt x="3035" y="236"/>
                  </a:cubicBezTo>
                  <a:cubicBezTo>
                    <a:pt x="3035" y="118"/>
                    <a:pt x="2375" y="0"/>
                    <a:pt x="1507" y="0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9" name="Google Shape;1399;p35"/>
            <p:cNvSpPr/>
            <p:nvPr/>
          </p:nvSpPr>
          <p:spPr>
            <a:xfrm>
              <a:off x="4567425" y="1954050"/>
              <a:ext cx="104875" cy="20350"/>
            </a:xfrm>
            <a:custGeom>
              <a:rect b="b" l="l" r="r" t="t"/>
              <a:pathLst>
                <a:path extrusionOk="0" h="814" w="4195">
                  <a:moveTo>
                    <a:pt x="0" y="1"/>
                  </a:moveTo>
                  <a:lnTo>
                    <a:pt x="0" y="494"/>
                  </a:lnTo>
                  <a:cubicBezTo>
                    <a:pt x="0" y="667"/>
                    <a:pt x="951" y="813"/>
                    <a:pt x="2083" y="813"/>
                  </a:cubicBezTo>
                  <a:cubicBezTo>
                    <a:pt x="3236" y="813"/>
                    <a:pt x="4194" y="667"/>
                    <a:pt x="4194" y="494"/>
                  </a:cubicBezTo>
                  <a:lnTo>
                    <a:pt x="4194" y="1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0" name="Google Shape;1400;p35"/>
            <p:cNvSpPr/>
            <p:nvPr/>
          </p:nvSpPr>
          <p:spPr>
            <a:xfrm>
              <a:off x="4567425" y="1954050"/>
              <a:ext cx="104875" cy="10100"/>
            </a:xfrm>
            <a:custGeom>
              <a:rect b="b" l="l" r="r" t="t"/>
              <a:pathLst>
                <a:path extrusionOk="0" h="404" w="4195">
                  <a:moveTo>
                    <a:pt x="0" y="1"/>
                  </a:moveTo>
                  <a:lnTo>
                    <a:pt x="0" y="91"/>
                  </a:lnTo>
                  <a:cubicBezTo>
                    <a:pt x="202" y="265"/>
                    <a:pt x="1070" y="403"/>
                    <a:pt x="2083" y="403"/>
                  </a:cubicBezTo>
                  <a:cubicBezTo>
                    <a:pt x="3125" y="403"/>
                    <a:pt x="3993" y="265"/>
                    <a:pt x="4194" y="91"/>
                  </a:cubicBezTo>
                  <a:lnTo>
                    <a:pt x="419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1" name="Google Shape;1401;p35"/>
            <p:cNvSpPr/>
            <p:nvPr/>
          </p:nvSpPr>
          <p:spPr>
            <a:xfrm>
              <a:off x="4567425" y="1945375"/>
              <a:ext cx="104875" cy="16700"/>
            </a:xfrm>
            <a:custGeom>
              <a:rect b="b" l="l" r="r" t="t"/>
              <a:pathLst>
                <a:path extrusionOk="0" h="668" w="4195">
                  <a:moveTo>
                    <a:pt x="2083" y="0"/>
                  </a:moveTo>
                  <a:cubicBezTo>
                    <a:pt x="951" y="0"/>
                    <a:pt x="0" y="146"/>
                    <a:pt x="0" y="348"/>
                  </a:cubicBezTo>
                  <a:cubicBezTo>
                    <a:pt x="0" y="521"/>
                    <a:pt x="951" y="667"/>
                    <a:pt x="2083" y="667"/>
                  </a:cubicBezTo>
                  <a:cubicBezTo>
                    <a:pt x="3236" y="667"/>
                    <a:pt x="4194" y="521"/>
                    <a:pt x="4194" y="348"/>
                  </a:cubicBezTo>
                  <a:cubicBezTo>
                    <a:pt x="4194" y="146"/>
                    <a:pt x="3236" y="0"/>
                    <a:pt x="2083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2" name="Google Shape;1402;p35"/>
            <p:cNvSpPr/>
            <p:nvPr/>
          </p:nvSpPr>
          <p:spPr>
            <a:xfrm>
              <a:off x="4565850" y="1943975"/>
              <a:ext cx="107825" cy="19475"/>
            </a:xfrm>
            <a:custGeom>
              <a:rect b="b" l="l" r="r" t="t"/>
              <a:pathLst>
                <a:path extrusionOk="0" h="779" w="4313">
                  <a:moveTo>
                    <a:pt x="2146" y="112"/>
                  </a:moveTo>
                  <a:cubicBezTo>
                    <a:pt x="2723" y="112"/>
                    <a:pt x="3244" y="147"/>
                    <a:pt x="3619" y="202"/>
                  </a:cubicBezTo>
                  <a:cubicBezTo>
                    <a:pt x="3820" y="230"/>
                    <a:pt x="3966" y="286"/>
                    <a:pt x="4056" y="320"/>
                  </a:cubicBezTo>
                  <a:cubicBezTo>
                    <a:pt x="4112" y="348"/>
                    <a:pt x="4139" y="348"/>
                    <a:pt x="4167" y="376"/>
                  </a:cubicBezTo>
                  <a:lnTo>
                    <a:pt x="4195" y="404"/>
                  </a:lnTo>
                  <a:cubicBezTo>
                    <a:pt x="4195" y="404"/>
                    <a:pt x="4167" y="404"/>
                    <a:pt x="4139" y="431"/>
                  </a:cubicBezTo>
                  <a:cubicBezTo>
                    <a:pt x="4112" y="459"/>
                    <a:pt x="4021" y="494"/>
                    <a:pt x="3910" y="522"/>
                  </a:cubicBezTo>
                  <a:cubicBezTo>
                    <a:pt x="3535" y="605"/>
                    <a:pt x="2896" y="668"/>
                    <a:pt x="2146" y="668"/>
                  </a:cubicBezTo>
                  <a:cubicBezTo>
                    <a:pt x="1591" y="668"/>
                    <a:pt x="1070" y="633"/>
                    <a:pt x="695" y="577"/>
                  </a:cubicBezTo>
                  <a:cubicBezTo>
                    <a:pt x="494" y="549"/>
                    <a:pt x="348" y="522"/>
                    <a:pt x="265" y="459"/>
                  </a:cubicBezTo>
                  <a:cubicBezTo>
                    <a:pt x="202" y="459"/>
                    <a:pt x="174" y="431"/>
                    <a:pt x="146" y="404"/>
                  </a:cubicBezTo>
                  <a:lnTo>
                    <a:pt x="119" y="404"/>
                  </a:lnTo>
                  <a:lnTo>
                    <a:pt x="146" y="376"/>
                  </a:lnTo>
                  <a:cubicBezTo>
                    <a:pt x="202" y="320"/>
                    <a:pt x="292" y="286"/>
                    <a:pt x="410" y="258"/>
                  </a:cubicBezTo>
                  <a:cubicBezTo>
                    <a:pt x="785" y="174"/>
                    <a:pt x="1417" y="112"/>
                    <a:pt x="2146" y="112"/>
                  </a:cubicBezTo>
                  <a:close/>
                  <a:moveTo>
                    <a:pt x="2146" y="1"/>
                  </a:moveTo>
                  <a:cubicBezTo>
                    <a:pt x="1563" y="1"/>
                    <a:pt x="1042" y="29"/>
                    <a:pt x="667" y="112"/>
                  </a:cubicBezTo>
                  <a:cubicBezTo>
                    <a:pt x="466" y="147"/>
                    <a:pt x="320" y="174"/>
                    <a:pt x="202" y="202"/>
                  </a:cubicBezTo>
                  <a:cubicBezTo>
                    <a:pt x="146" y="230"/>
                    <a:pt x="119" y="258"/>
                    <a:pt x="63" y="286"/>
                  </a:cubicBezTo>
                  <a:lnTo>
                    <a:pt x="28" y="320"/>
                  </a:lnTo>
                  <a:cubicBezTo>
                    <a:pt x="28" y="348"/>
                    <a:pt x="1" y="376"/>
                    <a:pt x="1" y="404"/>
                  </a:cubicBezTo>
                  <a:cubicBezTo>
                    <a:pt x="1" y="431"/>
                    <a:pt x="28" y="431"/>
                    <a:pt x="28" y="459"/>
                  </a:cubicBezTo>
                  <a:cubicBezTo>
                    <a:pt x="63" y="494"/>
                    <a:pt x="91" y="522"/>
                    <a:pt x="119" y="549"/>
                  </a:cubicBezTo>
                  <a:cubicBezTo>
                    <a:pt x="202" y="577"/>
                    <a:pt x="292" y="605"/>
                    <a:pt x="438" y="633"/>
                  </a:cubicBezTo>
                  <a:cubicBezTo>
                    <a:pt x="813" y="723"/>
                    <a:pt x="1452" y="779"/>
                    <a:pt x="2146" y="779"/>
                  </a:cubicBezTo>
                  <a:cubicBezTo>
                    <a:pt x="2751" y="779"/>
                    <a:pt x="3271" y="751"/>
                    <a:pt x="3646" y="695"/>
                  </a:cubicBezTo>
                  <a:cubicBezTo>
                    <a:pt x="3848" y="668"/>
                    <a:pt x="3994" y="633"/>
                    <a:pt x="4112" y="577"/>
                  </a:cubicBezTo>
                  <a:cubicBezTo>
                    <a:pt x="4167" y="549"/>
                    <a:pt x="4195" y="549"/>
                    <a:pt x="4257" y="522"/>
                  </a:cubicBezTo>
                  <a:cubicBezTo>
                    <a:pt x="4257" y="494"/>
                    <a:pt x="4285" y="494"/>
                    <a:pt x="4285" y="459"/>
                  </a:cubicBezTo>
                  <a:cubicBezTo>
                    <a:pt x="4285" y="431"/>
                    <a:pt x="4313" y="431"/>
                    <a:pt x="4313" y="404"/>
                  </a:cubicBezTo>
                  <a:cubicBezTo>
                    <a:pt x="4313" y="376"/>
                    <a:pt x="4285" y="348"/>
                    <a:pt x="4285" y="320"/>
                  </a:cubicBezTo>
                  <a:cubicBezTo>
                    <a:pt x="4257" y="286"/>
                    <a:pt x="4230" y="258"/>
                    <a:pt x="4195" y="258"/>
                  </a:cubicBezTo>
                  <a:cubicBezTo>
                    <a:pt x="4112" y="202"/>
                    <a:pt x="4021" y="174"/>
                    <a:pt x="3882" y="147"/>
                  </a:cubicBezTo>
                  <a:cubicBezTo>
                    <a:pt x="3500" y="56"/>
                    <a:pt x="2869" y="1"/>
                    <a:pt x="2146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3" name="Google Shape;1403;p35"/>
            <p:cNvSpPr/>
            <p:nvPr/>
          </p:nvSpPr>
          <p:spPr>
            <a:xfrm>
              <a:off x="4570200" y="195267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1"/>
                  </a:lnTo>
                  <a:lnTo>
                    <a:pt x="91" y="95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4" name="Google Shape;1404;p35"/>
            <p:cNvSpPr/>
            <p:nvPr/>
          </p:nvSpPr>
          <p:spPr>
            <a:xfrm>
              <a:off x="4568800" y="195110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5" name="Google Shape;1405;p35"/>
            <p:cNvSpPr/>
            <p:nvPr/>
          </p:nvSpPr>
          <p:spPr>
            <a:xfrm>
              <a:off x="4575225" y="195267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1" y="0"/>
                  </a:moveTo>
                  <a:lnTo>
                    <a:pt x="1" y="951"/>
                  </a:lnTo>
                  <a:lnTo>
                    <a:pt x="91" y="95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" name="Google Shape;1406;p35"/>
            <p:cNvSpPr/>
            <p:nvPr/>
          </p:nvSpPr>
          <p:spPr>
            <a:xfrm>
              <a:off x="4573850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1"/>
                  </a:moveTo>
                  <a:lnTo>
                    <a:pt x="0" y="1077"/>
                  </a:lnTo>
                  <a:lnTo>
                    <a:pt x="201" y="1077"/>
                  </a:lnTo>
                  <a:lnTo>
                    <a:pt x="201" y="1014"/>
                  </a:lnTo>
                  <a:lnTo>
                    <a:pt x="20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7" name="Google Shape;1407;p35"/>
            <p:cNvSpPr/>
            <p:nvPr/>
          </p:nvSpPr>
          <p:spPr>
            <a:xfrm>
              <a:off x="4581125" y="1952675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1"/>
                  </a:lnTo>
                  <a:lnTo>
                    <a:pt x="84" y="95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8" name="Google Shape;1408;p35"/>
            <p:cNvSpPr/>
            <p:nvPr/>
          </p:nvSpPr>
          <p:spPr>
            <a:xfrm>
              <a:off x="4579575" y="1951100"/>
              <a:ext cx="5225" cy="26925"/>
            </a:xfrm>
            <a:custGeom>
              <a:rect b="b" l="l" r="r" t="t"/>
              <a:pathLst>
                <a:path extrusionOk="0" h="1077" w="209">
                  <a:moveTo>
                    <a:pt x="0" y="1"/>
                  </a:moveTo>
                  <a:lnTo>
                    <a:pt x="0" y="1077"/>
                  </a:lnTo>
                  <a:lnTo>
                    <a:pt x="209" y="1077"/>
                  </a:lnTo>
                  <a:lnTo>
                    <a:pt x="209" y="1014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9" name="Google Shape;1409;p35"/>
            <p:cNvSpPr/>
            <p:nvPr/>
          </p:nvSpPr>
          <p:spPr>
            <a:xfrm>
              <a:off x="4586175" y="195267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1"/>
                  </a:lnTo>
                  <a:lnTo>
                    <a:pt x="83" y="951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" name="Google Shape;1410;p35"/>
            <p:cNvSpPr/>
            <p:nvPr/>
          </p:nvSpPr>
          <p:spPr>
            <a:xfrm>
              <a:off x="4584775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1" name="Google Shape;1411;p35"/>
            <p:cNvSpPr/>
            <p:nvPr/>
          </p:nvSpPr>
          <p:spPr>
            <a:xfrm>
              <a:off x="4591900" y="195267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1"/>
                  </a:lnTo>
                  <a:lnTo>
                    <a:pt x="91" y="95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2" name="Google Shape;1412;p35"/>
            <p:cNvSpPr/>
            <p:nvPr/>
          </p:nvSpPr>
          <p:spPr>
            <a:xfrm>
              <a:off x="4590500" y="195110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3" name="Google Shape;1413;p35"/>
            <p:cNvSpPr/>
            <p:nvPr/>
          </p:nvSpPr>
          <p:spPr>
            <a:xfrm>
              <a:off x="4596925" y="195267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1" y="0"/>
                  </a:moveTo>
                  <a:lnTo>
                    <a:pt x="1" y="951"/>
                  </a:lnTo>
                  <a:lnTo>
                    <a:pt x="91" y="95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4" name="Google Shape;1414;p35"/>
            <p:cNvSpPr/>
            <p:nvPr/>
          </p:nvSpPr>
          <p:spPr>
            <a:xfrm>
              <a:off x="4595550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1"/>
                  </a:moveTo>
                  <a:lnTo>
                    <a:pt x="0" y="1077"/>
                  </a:lnTo>
                  <a:lnTo>
                    <a:pt x="201" y="1077"/>
                  </a:lnTo>
                  <a:lnTo>
                    <a:pt x="201" y="1014"/>
                  </a:lnTo>
                  <a:lnTo>
                    <a:pt x="20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5" name="Google Shape;1415;p35"/>
            <p:cNvSpPr/>
            <p:nvPr/>
          </p:nvSpPr>
          <p:spPr>
            <a:xfrm>
              <a:off x="4602825" y="1952675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1"/>
                  </a:lnTo>
                  <a:lnTo>
                    <a:pt x="84" y="95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6" name="Google Shape;1416;p35"/>
            <p:cNvSpPr/>
            <p:nvPr/>
          </p:nvSpPr>
          <p:spPr>
            <a:xfrm>
              <a:off x="4601275" y="1951100"/>
              <a:ext cx="5225" cy="26925"/>
            </a:xfrm>
            <a:custGeom>
              <a:rect b="b" l="l" r="r" t="t"/>
              <a:pathLst>
                <a:path extrusionOk="0" h="1077" w="209">
                  <a:moveTo>
                    <a:pt x="0" y="1"/>
                  </a:moveTo>
                  <a:lnTo>
                    <a:pt x="0" y="1077"/>
                  </a:lnTo>
                  <a:lnTo>
                    <a:pt x="209" y="1077"/>
                  </a:lnTo>
                  <a:lnTo>
                    <a:pt x="209" y="1014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7" name="Google Shape;1417;p35"/>
            <p:cNvSpPr/>
            <p:nvPr/>
          </p:nvSpPr>
          <p:spPr>
            <a:xfrm>
              <a:off x="4607875" y="195267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1"/>
                  </a:lnTo>
                  <a:lnTo>
                    <a:pt x="83" y="951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8" name="Google Shape;1418;p35"/>
            <p:cNvSpPr/>
            <p:nvPr/>
          </p:nvSpPr>
          <p:spPr>
            <a:xfrm>
              <a:off x="4606475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9" name="Google Shape;1419;p35"/>
            <p:cNvSpPr/>
            <p:nvPr/>
          </p:nvSpPr>
          <p:spPr>
            <a:xfrm>
              <a:off x="4613600" y="195267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1"/>
                  </a:lnTo>
                  <a:lnTo>
                    <a:pt x="91" y="95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0" name="Google Shape;1420;p35"/>
            <p:cNvSpPr/>
            <p:nvPr/>
          </p:nvSpPr>
          <p:spPr>
            <a:xfrm>
              <a:off x="4612200" y="195110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1" name="Google Shape;1421;p35"/>
            <p:cNvSpPr/>
            <p:nvPr/>
          </p:nvSpPr>
          <p:spPr>
            <a:xfrm>
              <a:off x="4618625" y="195267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1" y="0"/>
                  </a:moveTo>
                  <a:lnTo>
                    <a:pt x="1" y="951"/>
                  </a:lnTo>
                  <a:lnTo>
                    <a:pt x="91" y="95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2" name="Google Shape;1422;p35"/>
            <p:cNvSpPr/>
            <p:nvPr/>
          </p:nvSpPr>
          <p:spPr>
            <a:xfrm>
              <a:off x="4617250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1"/>
                  </a:moveTo>
                  <a:lnTo>
                    <a:pt x="0" y="1077"/>
                  </a:lnTo>
                  <a:lnTo>
                    <a:pt x="201" y="1077"/>
                  </a:lnTo>
                  <a:lnTo>
                    <a:pt x="201" y="1014"/>
                  </a:lnTo>
                  <a:lnTo>
                    <a:pt x="20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3" name="Google Shape;1423;p35"/>
            <p:cNvSpPr/>
            <p:nvPr/>
          </p:nvSpPr>
          <p:spPr>
            <a:xfrm>
              <a:off x="4624525" y="1952675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1"/>
                  </a:lnTo>
                  <a:lnTo>
                    <a:pt x="84" y="95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4" name="Google Shape;1424;p35"/>
            <p:cNvSpPr/>
            <p:nvPr/>
          </p:nvSpPr>
          <p:spPr>
            <a:xfrm>
              <a:off x="4622975" y="1951100"/>
              <a:ext cx="5225" cy="26925"/>
            </a:xfrm>
            <a:custGeom>
              <a:rect b="b" l="l" r="r" t="t"/>
              <a:pathLst>
                <a:path extrusionOk="0" h="1077" w="209">
                  <a:moveTo>
                    <a:pt x="0" y="1"/>
                  </a:moveTo>
                  <a:lnTo>
                    <a:pt x="0" y="1077"/>
                  </a:lnTo>
                  <a:lnTo>
                    <a:pt x="209" y="1077"/>
                  </a:lnTo>
                  <a:lnTo>
                    <a:pt x="209" y="1014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5" name="Google Shape;1425;p35"/>
            <p:cNvSpPr/>
            <p:nvPr/>
          </p:nvSpPr>
          <p:spPr>
            <a:xfrm>
              <a:off x="4629575" y="195267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1"/>
                  </a:lnTo>
                  <a:lnTo>
                    <a:pt x="83" y="951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6" name="Google Shape;1426;p35"/>
            <p:cNvSpPr/>
            <p:nvPr/>
          </p:nvSpPr>
          <p:spPr>
            <a:xfrm>
              <a:off x="4628175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7" name="Google Shape;1427;p35"/>
            <p:cNvSpPr/>
            <p:nvPr/>
          </p:nvSpPr>
          <p:spPr>
            <a:xfrm>
              <a:off x="4634600" y="195267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1" y="0"/>
                  </a:moveTo>
                  <a:lnTo>
                    <a:pt x="1" y="951"/>
                  </a:lnTo>
                  <a:lnTo>
                    <a:pt x="91" y="95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8" name="Google Shape;1428;p35"/>
            <p:cNvSpPr/>
            <p:nvPr/>
          </p:nvSpPr>
          <p:spPr>
            <a:xfrm>
              <a:off x="4633200" y="195110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9" name="Google Shape;1429;p35"/>
            <p:cNvSpPr/>
            <p:nvPr/>
          </p:nvSpPr>
          <p:spPr>
            <a:xfrm>
              <a:off x="4640325" y="195267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1" y="0"/>
                  </a:moveTo>
                  <a:lnTo>
                    <a:pt x="1" y="951"/>
                  </a:lnTo>
                  <a:lnTo>
                    <a:pt x="91" y="95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35"/>
            <p:cNvSpPr/>
            <p:nvPr/>
          </p:nvSpPr>
          <p:spPr>
            <a:xfrm>
              <a:off x="4638950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1"/>
                  </a:moveTo>
                  <a:lnTo>
                    <a:pt x="0" y="1077"/>
                  </a:lnTo>
                  <a:lnTo>
                    <a:pt x="201" y="1077"/>
                  </a:lnTo>
                  <a:lnTo>
                    <a:pt x="201" y="1014"/>
                  </a:lnTo>
                  <a:lnTo>
                    <a:pt x="20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35"/>
            <p:cNvSpPr/>
            <p:nvPr/>
          </p:nvSpPr>
          <p:spPr>
            <a:xfrm>
              <a:off x="4645525" y="1952675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1"/>
                  </a:lnTo>
                  <a:lnTo>
                    <a:pt x="84" y="95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35"/>
            <p:cNvSpPr/>
            <p:nvPr/>
          </p:nvSpPr>
          <p:spPr>
            <a:xfrm>
              <a:off x="4643975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1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35"/>
            <p:cNvSpPr/>
            <p:nvPr/>
          </p:nvSpPr>
          <p:spPr>
            <a:xfrm>
              <a:off x="4651275" y="195267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1"/>
                  </a:lnTo>
                  <a:lnTo>
                    <a:pt x="83" y="951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35"/>
            <p:cNvSpPr/>
            <p:nvPr/>
          </p:nvSpPr>
          <p:spPr>
            <a:xfrm>
              <a:off x="4649875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35"/>
            <p:cNvSpPr/>
            <p:nvPr/>
          </p:nvSpPr>
          <p:spPr>
            <a:xfrm>
              <a:off x="4656300" y="195267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1" y="0"/>
                  </a:moveTo>
                  <a:lnTo>
                    <a:pt x="1" y="951"/>
                  </a:lnTo>
                  <a:lnTo>
                    <a:pt x="91" y="95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35"/>
            <p:cNvSpPr/>
            <p:nvPr/>
          </p:nvSpPr>
          <p:spPr>
            <a:xfrm>
              <a:off x="4654900" y="195110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35"/>
            <p:cNvSpPr/>
            <p:nvPr/>
          </p:nvSpPr>
          <p:spPr>
            <a:xfrm>
              <a:off x="4662025" y="195267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1" y="0"/>
                  </a:moveTo>
                  <a:lnTo>
                    <a:pt x="1" y="951"/>
                  </a:lnTo>
                  <a:lnTo>
                    <a:pt x="91" y="95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35"/>
            <p:cNvSpPr/>
            <p:nvPr/>
          </p:nvSpPr>
          <p:spPr>
            <a:xfrm>
              <a:off x="4660650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1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35"/>
            <p:cNvSpPr/>
            <p:nvPr/>
          </p:nvSpPr>
          <p:spPr>
            <a:xfrm>
              <a:off x="4667250" y="195267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1"/>
                  </a:lnTo>
                  <a:lnTo>
                    <a:pt x="83" y="951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35"/>
            <p:cNvSpPr/>
            <p:nvPr/>
          </p:nvSpPr>
          <p:spPr>
            <a:xfrm>
              <a:off x="4665675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35"/>
            <p:cNvSpPr/>
            <p:nvPr/>
          </p:nvSpPr>
          <p:spPr>
            <a:xfrm>
              <a:off x="4581825" y="1948325"/>
              <a:ext cx="75900" cy="11475"/>
            </a:xfrm>
            <a:custGeom>
              <a:rect b="b" l="l" r="r" t="t"/>
              <a:pathLst>
                <a:path extrusionOk="0" h="459" w="3036">
                  <a:moveTo>
                    <a:pt x="1507" y="0"/>
                  </a:moveTo>
                  <a:cubicBezTo>
                    <a:pt x="667" y="0"/>
                    <a:pt x="1" y="84"/>
                    <a:pt x="1" y="230"/>
                  </a:cubicBezTo>
                  <a:cubicBezTo>
                    <a:pt x="1" y="348"/>
                    <a:pt x="667" y="459"/>
                    <a:pt x="1507" y="459"/>
                  </a:cubicBezTo>
                  <a:cubicBezTo>
                    <a:pt x="2375" y="459"/>
                    <a:pt x="3035" y="348"/>
                    <a:pt x="3035" y="230"/>
                  </a:cubicBezTo>
                  <a:cubicBezTo>
                    <a:pt x="3035" y="84"/>
                    <a:pt x="2375" y="0"/>
                    <a:pt x="1507" y="0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35"/>
            <p:cNvSpPr/>
            <p:nvPr/>
          </p:nvSpPr>
          <p:spPr>
            <a:xfrm>
              <a:off x="4567425" y="1933750"/>
              <a:ext cx="104875" cy="21025"/>
            </a:xfrm>
            <a:custGeom>
              <a:rect b="b" l="l" r="r" t="t"/>
              <a:pathLst>
                <a:path extrusionOk="0" h="841" w="4195">
                  <a:moveTo>
                    <a:pt x="0" y="0"/>
                  </a:moveTo>
                  <a:lnTo>
                    <a:pt x="0" y="493"/>
                  </a:lnTo>
                  <a:cubicBezTo>
                    <a:pt x="0" y="695"/>
                    <a:pt x="951" y="840"/>
                    <a:pt x="2083" y="840"/>
                  </a:cubicBezTo>
                  <a:cubicBezTo>
                    <a:pt x="3236" y="840"/>
                    <a:pt x="4194" y="695"/>
                    <a:pt x="4194" y="493"/>
                  </a:cubicBezTo>
                  <a:lnTo>
                    <a:pt x="4194" y="0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35"/>
            <p:cNvSpPr/>
            <p:nvPr/>
          </p:nvSpPr>
          <p:spPr>
            <a:xfrm>
              <a:off x="4567425" y="1933750"/>
              <a:ext cx="104875" cy="10950"/>
            </a:xfrm>
            <a:custGeom>
              <a:rect b="b" l="l" r="r" t="t"/>
              <a:pathLst>
                <a:path extrusionOk="0" h="438" w="4195">
                  <a:moveTo>
                    <a:pt x="0" y="0"/>
                  </a:moveTo>
                  <a:lnTo>
                    <a:pt x="0" y="118"/>
                  </a:lnTo>
                  <a:cubicBezTo>
                    <a:pt x="202" y="292"/>
                    <a:pt x="1070" y="438"/>
                    <a:pt x="2083" y="438"/>
                  </a:cubicBezTo>
                  <a:cubicBezTo>
                    <a:pt x="3125" y="438"/>
                    <a:pt x="3993" y="292"/>
                    <a:pt x="4194" y="118"/>
                  </a:cubicBezTo>
                  <a:lnTo>
                    <a:pt x="41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35"/>
            <p:cNvSpPr/>
            <p:nvPr/>
          </p:nvSpPr>
          <p:spPr>
            <a:xfrm>
              <a:off x="4567425" y="1925925"/>
              <a:ext cx="104875" cy="16525"/>
            </a:xfrm>
            <a:custGeom>
              <a:rect b="b" l="l" r="r" t="t"/>
              <a:pathLst>
                <a:path extrusionOk="0" h="661" w="4195">
                  <a:moveTo>
                    <a:pt x="2083" y="1"/>
                  </a:moveTo>
                  <a:cubicBezTo>
                    <a:pt x="951" y="1"/>
                    <a:pt x="0" y="140"/>
                    <a:pt x="0" y="313"/>
                  </a:cubicBezTo>
                  <a:cubicBezTo>
                    <a:pt x="0" y="522"/>
                    <a:pt x="951" y="660"/>
                    <a:pt x="2083" y="660"/>
                  </a:cubicBezTo>
                  <a:cubicBezTo>
                    <a:pt x="3236" y="660"/>
                    <a:pt x="4194" y="522"/>
                    <a:pt x="4194" y="313"/>
                  </a:cubicBezTo>
                  <a:cubicBezTo>
                    <a:pt x="4194" y="140"/>
                    <a:pt x="3236" y="1"/>
                    <a:pt x="2083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35"/>
            <p:cNvSpPr/>
            <p:nvPr/>
          </p:nvSpPr>
          <p:spPr>
            <a:xfrm>
              <a:off x="4565850" y="1924375"/>
              <a:ext cx="107825" cy="19625"/>
            </a:xfrm>
            <a:custGeom>
              <a:rect b="b" l="l" r="r" t="t"/>
              <a:pathLst>
                <a:path extrusionOk="0" h="785" w="4313">
                  <a:moveTo>
                    <a:pt x="2146" y="118"/>
                  </a:moveTo>
                  <a:cubicBezTo>
                    <a:pt x="2723" y="118"/>
                    <a:pt x="3244" y="146"/>
                    <a:pt x="3619" y="202"/>
                  </a:cubicBezTo>
                  <a:cubicBezTo>
                    <a:pt x="3820" y="236"/>
                    <a:pt x="3966" y="292"/>
                    <a:pt x="4056" y="320"/>
                  </a:cubicBezTo>
                  <a:cubicBezTo>
                    <a:pt x="4112" y="320"/>
                    <a:pt x="4139" y="347"/>
                    <a:pt x="4167" y="375"/>
                  </a:cubicBezTo>
                  <a:lnTo>
                    <a:pt x="4195" y="375"/>
                  </a:lnTo>
                  <a:cubicBezTo>
                    <a:pt x="4195" y="375"/>
                    <a:pt x="4167" y="410"/>
                    <a:pt x="4139" y="438"/>
                  </a:cubicBezTo>
                  <a:cubicBezTo>
                    <a:pt x="4112" y="465"/>
                    <a:pt x="4021" y="493"/>
                    <a:pt x="3910" y="521"/>
                  </a:cubicBezTo>
                  <a:cubicBezTo>
                    <a:pt x="3535" y="611"/>
                    <a:pt x="2896" y="667"/>
                    <a:pt x="2146" y="667"/>
                  </a:cubicBezTo>
                  <a:cubicBezTo>
                    <a:pt x="1591" y="667"/>
                    <a:pt x="1070" y="639"/>
                    <a:pt x="695" y="584"/>
                  </a:cubicBezTo>
                  <a:cubicBezTo>
                    <a:pt x="494" y="549"/>
                    <a:pt x="348" y="493"/>
                    <a:pt x="265" y="465"/>
                  </a:cubicBezTo>
                  <a:cubicBezTo>
                    <a:pt x="202" y="438"/>
                    <a:pt x="174" y="438"/>
                    <a:pt x="146" y="410"/>
                  </a:cubicBezTo>
                  <a:lnTo>
                    <a:pt x="119" y="410"/>
                  </a:lnTo>
                  <a:lnTo>
                    <a:pt x="119" y="375"/>
                  </a:lnTo>
                  <a:cubicBezTo>
                    <a:pt x="119" y="375"/>
                    <a:pt x="146" y="375"/>
                    <a:pt x="146" y="347"/>
                  </a:cubicBezTo>
                  <a:cubicBezTo>
                    <a:pt x="202" y="320"/>
                    <a:pt x="292" y="292"/>
                    <a:pt x="410" y="264"/>
                  </a:cubicBezTo>
                  <a:cubicBezTo>
                    <a:pt x="785" y="174"/>
                    <a:pt x="1417" y="118"/>
                    <a:pt x="2146" y="118"/>
                  </a:cubicBezTo>
                  <a:close/>
                  <a:moveTo>
                    <a:pt x="2146" y="0"/>
                  </a:moveTo>
                  <a:cubicBezTo>
                    <a:pt x="1563" y="0"/>
                    <a:pt x="1042" y="28"/>
                    <a:pt x="667" y="90"/>
                  </a:cubicBezTo>
                  <a:cubicBezTo>
                    <a:pt x="466" y="118"/>
                    <a:pt x="320" y="174"/>
                    <a:pt x="202" y="202"/>
                  </a:cubicBezTo>
                  <a:cubicBezTo>
                    <a:pt x="146" y="236"/>
                    <a:pt x="119" y="264"/>
                    <a:pt x="63" y="292"/>
                  </a:cubicBezTo>
                  <a:lnTo>
                    <a:pt x="28" y="320"/>
                  </a:lnTo>
                  <a:cubicBezTo>
                    <a:pt x="28" y="347"/>
                    <a:pt x="1" y="375"/>
                    <a:pt x="1" y="375"/>
                  </a:cubicBezTo>
                  <a:cubicBezTo>
                    <a:pt x="1" y="410"/>
                    <a:pt x="28" y="438"/>
                    <a:pt x="28" y="465"/>
                  </a:cubicBezTo>
                  <a:cubicBezTo>
                    <a:pt x="63" y="493"/>
                    <a:pt x="91" y="521"/>
                    <a:pt x="119" y="549"/>
                  </a:cubicBezTo>
                  <a:cubicBezTo>
                    <a:pt x="202" y="584"/>
                    <a:pt x="292" y="611"/>
                    <a:pt x="438" y="639"/>
                  </a:cubicBezTo>
                  <a:cubicBezTo>
                    <a:pt x="813" y="722"/>
                    <a:pt x="1452" y="785"/>
                    <a:pt x="2146" y="785"/>
                  </a:cubicBezTo>
                  <a:cubicBezTo>
                    <a:pt x="2751" y="785"/>
                    <a:pt x="3271" y="757"/>
                    <a:pt x="3646" y="695"/>
                  </a:cubicBezTo>
                  <a:cubicBezTo>
                    <a:pt x="3848" y="667"/>
                    <a:pt x="3994" y="611"/>
                    <a:pt x="4112" y="584"/>
                  </a:cubicBezTo>
                  <a:cubicBezTo>
                    <a:pt x="4167" y="549"/>
                    <a:pt x="4195" y="521"/>
                    <a:pt x="4257" y="493"/>
                  </a:cubicBezTo>
                  <a:lnTo>
                    <a:pt x="4285" y="465"/>
                  </a:lnTo>
                  <a:cubicBezTo>
                    <a:pt x="4285" y="438"/>
                    <a:pt x="4313" y="410"/>
                    <a:pt x="4313" y="375"/>
                  </a:cubicBezTo>
                  <a:cubicBezTo>
                    <a:pt x="4313" y="375"/>
                    <a:pt x="4285" y="347"/>
                    <a:pt x="4285" y="320"/>
                  </a:cubicBezTo>
                  <a:cubicBezTo>
                    <a:pt x="4257" y="292"/>
                    <a:pt x="4230" y="264"/>
                    <a:pt x="4195" y="236"/>
                  </a:cubicBezTo>
                  <a:cubicBezTo>
                    <a:pt x="4112" y="202"/>
                    <a:pt x="4021" y="174"/>
                    <a:pt x="3882" y="146"/>
                  </a:cubicBezTo>
                  <a:cubicBezTo>
                    <a:pt x="3500" y="63"/>
                    <a:pt x="2869" y="0"/>
                    <a:pt x="2146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35"/>
            <p:cNvSpPr/>
            <p:nvPr/>
          </p:nvSpPr>
          <p:spPr>
            <a:xfrm>
              <a:off x="4570200" y="1933050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9"/>
                  </a:lnTo>
                  <a:lnTo>
                    <a:pt x="91" y="95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35"/>
            <p:cNvSpPr/>
            <p:nvPr/>
          </p:nvSpPr>
          <p:spPr>
            <a:xfrm>
              <a:off x="4568800" y="1931650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35"/>
            <p:cNvSpPr/>
            <p:nvPr/>
          </p:nvSpPr>
          <p:spPr>
            <a:xfrm>
              <a:off x="4575225" y="1933050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1" y="0"/>
                  </a:moveTo>
                  <a:lnTo>
                    <a:pt x="1" y="959"/>
                  </a:lnTo>
                  <a:lnTo>
                    <a:pt x="91" y="95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35"/>
            <p:cNvSpPr/>
            <p:nvPr/>
          </p:nvSpPr>
          <p:spPr>
            <a:xfrm>
              <a:off x="4573850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1" y="1070"/>
                  </a:lnTo>
                  <a:lnTo>
                    <a:pt x="201" y="1015"/>
                  </a:lnTo>
                  <a:lnTo>
                    <a:pt x="20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35"/>
            <p:cNvSpPr/>
            <p:nvPr/>
          </p:nvSpPr>
          <p:spPr>
            <a:xfrm>
              <a:off x="4581125" y="1933050"/>
              <a:ext cx="2125" cy="23975"/>
            </a:xfrm>
            <a:custGeom>
              <a:rect b="b" l="l" r="r" t="t"/>
              <a:pathLst>
                <a:path extrusionOk="0" h="959" w="85">
                  <a:moveTo>
                    <a:pt x="1" y="0"/>
                  </a:moveTo>
                  <a:lnTo>
                    <a:pt x="1" y="959"/>
                  </a:lnTo>
                  <a:lnTo>
                    <a:pt x="84" y="95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35"/>
            <p:cNvSpPr/>
            <p:nvPr/>
          </p:nvSpPr>
          <p:spPr>
            <a:xfrm>
              <a:off x="4579575" y="1931650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0" y="1"/>
                  </a:moveTo>
                  <a:lnTo>
                    <a:pt x="0" y="1070"/>
                  </a:lnTo>
                  <a:lnTo>
                    <a:pt x="209" y="1070"/>
                  </a:lnTo>
                  <a:lnTo>
                    <a:pt x="209" y="1015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35"/>
            <p:cNvSpPr/>
            <p:nvPr/>
          </p:nvSpPr>
          <p:spPr>
            <a:xfrm>
              <a:off x="4586175" y="1933050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9"/>
                  </a:lnTo>
                  <a:lnTo>
                    <a:pt x="83" y="959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35"/>
            <p:cNvSpPr/>
            <p:nvPr/>
          </p:nvSpPr>
          <p:spPr>
            <a:xfrm>
              <a:off x="4584775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35"/>
            <p:cNvSpPr/>
            <p:nvPr/>
          </p:nvSpPr>
          <p:spPr>
            <a:xfrm>
              <a:off x="4591900" y="1933050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9"/>
                  </a:lnTo>
                  <a:lnTo>
                    <a:pt x="91" y="95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35"/>
            <p:cNvSpPr/>
            <p:nvPr/>
          </p:nvSpPr>
          <p:spPr>
            <a:xfrm>
              <a:off x="4590500" y="1931650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35"/>
            <p:cNvSpPr/>
            <p:nvPr/>
          </p:nvSpPr>
          <p:spPr>
            <a:xfrm>
              <a:off x="4596925" y="1933050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1" y="0"/>
                  </a:moveTo>
                  <a:lnTo>
                    <a:pt x="1" y="959"/>
                  </a:lnTo>
                  <a:lnTo>
                    <a:pt x="91" y="95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35"/>
            <p:cNvSpPr/>
            <p:nvPr/>
          </p:nvSpPr>
          <p:spPr>
            <a:xfrm>
              <a:off x="4595550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1" y="1070"/>
                  </a:lnTo>
                  <a:lnTo>
                    <a:pt x="201" y="1015"/>
                  </a:lnTo>
                  <a:lnTo>
                    <a:pt x="20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35"/>
            <p:cNvSpPr/>
            <p:nvPr/>
          </p:nvSpPr>
          <p:spPr>
            <a:xfrm>
              <a:off x="4602825" y="1933050"/>
              <a:ext cx="2125" cy="23975"/>
            </a:xfrm>
            <a:custGeom>
              <a:rect b="b" l="l" r="r" t="t"/>
              <a:pathLst>
                <a:path extrusionOk="0" h="959" w="85">
                  <a:moveTo>
                    <a:pt x="1" y="0"/>
                  </a:moveTo>
                  <a:lnTo>
                    <a:pt x="1" y="959"/>
                  </a:lnTo>
                  <a:lnTo>
                    <a:pt x="84" y="95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35"/>
            <p:cNvSpPr/>
            <p:nvPr/>
          </p:nvSpPr>
          <p:spPr>
            <a:xfrm>
              <a:off x="4601275" y="1931650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0" y="1"/>
                  </a:moveTo>
                  <a:lnTo>
                    <a:pt x="0" y="1070"/>
                  </a:lnTo>
                  <a:lnTo>
                    <a:pt x="209" y="1070"/>
                  </a:lnTo>
                  <a:lnTo>
                    <a:pt x="209" y="1015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35"/>
            <p:cNvSpPr/>
            <p:nvPr/>
          </p:nvSpPr>
          <p:spPr>
            <a:xfrm>
              <a:off x="4607875" y="1933050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9"/>
                  </a:lnTo>
                  <a:lnTo>
                    <a:pt x="83" y="959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35"/>
            <p:cNvSpPr/>
            <p:nvPr/>
          </p:nvSpPr>
          <p:spPr>
            <a:xfrm>
              <a:off x="4606475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35"/>
            <p:cNvSpPr/>
            <p:nvPr/>
          </p:nvSpPr>
          <p:spPr>
            <a:xfrm>
              <a:off x="4613600" y="1933050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9"/>
                  </a:lnTo>
                  <a:lnTo>
                    <a:pt x="91" y="95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35"/>
            <p:cNvSpPr/>
            <p:nvPr/>
          </p:nvSpPr>
          <p:spPr>
            <a:xfrm>
              <a:off x="4612200" y="1931650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35"/>
            <p:cNvSpPr/>
            <p:nvPr/>
          </p:nvSpPr>
          <p:spPr>
            <a:xfrm>
              <a:off x="4618625" y="1933050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1" y="0"/>
                  </a:moveTo>
                  <a:lnTo>
                    <a:pt x="1" y="959"/>
                  </a:lnTo>
                  <a:lnTo>
                    <a:pt x="91" y="95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35"/>
            <p:cNvSpPr/>
            <p:nvPr/>
          </p:nvSpPr>
          <p:spPr>
            <a:xfrm>
              <a:off x="4617250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1" y="1070"/>
                  </a:lnTo>
                  <a:lnTo>
                    <a:pt x="201" y="1015"/>
                  </a:lnTo>
                  <a:lnTo>
                    <a:pt x="20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35"/>
            <p:cNvSpPr/>
            <p:nvPr/>
          </p:nvSpPr>
          <p:spPr>
            <a:xfrm>
              <a:off x="4624525" y="1933050"/>
              <a:ext cx="2125" cy="23975"/>
            </a:xfrm>
            <a:custGeom>
              <a:rect b="b" l="l" r="r" t="t"/>
              <a:pathLst>
                <a:path extrusionOk="0" h="959" w="85">
                  <a:moveTo>
                    <a:pt x="1" y="0"/>
                  </a:moveTo>
                  <a:lnTo>
                    <a:pt x="1" y="959"/>
                  </a:lnTo>
                  <a:lnTo>
                    <a:pt x="84" y="95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35"/>
            <p:cNvSpPr/>
            <p:nvPr/>
          </p:nvSpPr>
          <p:spPr>
            <a:xfrm>
              <a:off x="4622975" y="1931650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0" y="1"/>
                  </a:moveTo>
                  <a:lnTo>
                    <a:pt x="0" y="1070"/>
                  </a:lnTo>
                  <a:lnTo>
                    <a:pt x="209" y="1070"/>
                  </a:lnTo>
                  <a:lnTo>
                    <a:pt x="209" y="1015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8" name="Google Shape;1468;p35"/>
            <p:cNvSpPr/>
            <p:nvPr/>
          </p:nvSpPr>
          <p:spPr>
            <a:xfrm>
              <a:off x="4629575" y="1933050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9"/>
                  </a:lnTo>
                  <a:lnTo>
                    <a:pt x="83" y="959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9" name="Google Shape;1469;p35"/>
            <p:cNvSpPr/>
            <p:nvPr/>
          </p:nvSpPr>
          <p:spPr>
            <a:xfrm>
              <a:off x="4628175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0" name="Google Shape;1470;p35"/>
            <p:cNvSpPr/>
            <p:nvPr/>
          </p:nvSpPr>
          <p:spPr>
            <a:xfrm>
              <a:off x="4634600" y="1933050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1" y="0"/>
                  </a:moveTo>
                  <a:lnTo>
                    <a:pt x="1" y="959"/>
                  </a:lnTo>
                  <a:lnTo>
                    <a:pt x="91" y="95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1" name="Google Shape;1471;p35"/>
            <p:cNvSpPr/>
            <p:nvPr/>
          </p:nvSpPr>
          <p:spPr>
            <a:xfrm>
              <a:off x="4633200" y="1931650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2" name="Google Shape;1472;p35"/>
            <p:cNvSpPr/>
            <p:nvPr/>
          </p:nvSpPr>
          <p:spPr>
            <a:xfrm>
              <a:off x="4640325" y="1933050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1" y="0"/>
                  </a:moveTo>
                  <a:lnTo>
                    <a:pt x="1" y="959"/>
                  </a:lnTo>
                  <a:lnTo>
                    <a:pt x="91" y="95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3" name="Google Shape;1473;p35"/>
            <p:cNvSpPr/>
            <p:nvPr/>
          </p:nvSpPr>
          <p:spPr>
            <a:xfrm>
              <a:off x="4638950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1" y="1070"/>
                  </a:lnTo>
                  <a:lnTo>
                    <a:pt x="201" y="1015"/>
                  </a:lnTo>
                  <a:lnTo>
                    <a:pt x="20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4" name="Google Shape;1474;p35"/>
            <p:cNvSpPr/>
            <p:nvPr/>
          </p:nvSpPr>
          <p:spPr>
            <a:xfrm>
              <a:off x="4645525" y="1933050"/>
              <a:ext cx="2125" cy="23975"/>
            </a:xfrm>
            <a:custGeom>
              <a:rect b="b" l="l" r="r" t="t"/>
              <a:pathLst>
                <a:path extrusionOk="0" h="959" w="85">
                  <a:moveTo>
                    <a:pt x="1" y="0"/>
                  </a:moveTo>
                  <a:lnTo>
                    <a:pt x="1" y="959"/>
                  </a:lnTo>
                  <a:lnTo>
                    <a:pt x="84" y="95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5" name="Google Shape;1475;p35"/>
            <p:cNvSpPr/>
            <p:nvPr/>
          </p:nvSpPr>
          <p:spPr>
            <a:xfrm>
              <a:off x="4643975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6" name="Google Shape;1476;p35"/>
            <p:cNvSpPr/>
            <p:nvPr/>
          </p:nvSpPr>
          <p:spPr>
            <a:xfrm>
              <a:off x="4651275" y="1933050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9"/>
                  </a:lnTo>
                  <a:lnTo>
                    <a:pt x="83" y="959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7" name="Google Shape;1477;p35"/>
            <p:cNvSpPr/>
            <p:nvPr/>
          </p:nvSpPr>
          <p:spPr>
            <a:xfrm>
              <a:off x="4649875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8" name="Google Shape;1478;p35"/>
            <p:cNvSpPr/>
            <p:nvPr/>
          </p:nvSpPr>
          <p:spPr>
            <a:xfrm>
              <a:off x="4656300" y="1933050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1" y="0"/>
                  </a:moveTo>
                  <a:lnTo>
                    <a:pt x="1" y="959"/>
                  </a:lnTo>
                  <a:lnTo>
                    <a:pt x="91" y="95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9" name="Google Shape;1479;p35"/>
            <p:cNvSpPr/>
            <p:nvPr/>
          </p:nvSpPr>
          <p:spPr>
            <a:xfrm>
              <a:off x="4654900" y="1931650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0" name="Google Shape;1480;p35"/>
            <p:cNvSpPr/>
            <p:nvPr/>
          </p:nvSpPr>
          <p:spPr>
            <a:xfrm>
              <a:off x="4662025" y="1933050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1" y="0"/>
                  </a:moveTo>
                  <a:lnTo>
                    <a:pt x="1" y="959"/>
                  </a:lnTo>
                  <a:lnTo>
                    <a:pt x="91" y="95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1" name="Google Shape;1481;p35"/>
            <p:cNvSpPr/>
            <p:nvPr/>
          </p:nvSpPr>
          <p:spPr>
            <a:xfrm>
              <a:off x="4660650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2" name="Google Shape;1482;p35"/>
            <p:cNvSpPr/>
            <p:nvPr/>
          </p:nvSpPr>
          <p:spPr>
            <a:xfrm>
              <a:off x="4667250" y="1933050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9"/>
                  </a:lnTo>
                  <a:lnTo>
                    <a:pt x="83" y="959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3" name="Google Shape;1483;p35"/>
            <p:cNvSpPr/>
            <p:nvPr/>
          </p:nvSpPr>
          <p:spPr>
            <a:xfrm>
              <a:off x="4665675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4" name="Google Shape;1484;p35"/>
            <p:cNvSpPr/>
            <p:nvPr/>
          </p:nvSpPr>
          <p:spPr>
            <a:xfrm>
              <a:off x="4581825" y="1928700"/>
              <a:ext cx="75900" cy="10975"/>
            </a:xfrm>
            <a:custGeom>
              <a:rect b="b" l="l" r="r" t="t"/>
              <a:pathLst>
                <a:path extrusionOk="0" h="439" w="3036">
                  <a:moveTo>
                    <a:pt x="1507" y="1"/>
                  </a:moveTo>
                  <a:cubicBezTo>
                    <a:pt x="667" y="1"/>
                    <a:pt x="1" y="91"/>
                    <a:pt x="1" y="202"/>
                  </a:cubicBezTo>
                  <a:cubicBezTo>
                    <a:pt x="1" y="348"/>
                    <a:pt x="667" y="438"/>
                    <a:pt x="1507" y="438"/>
                  </a:cubicBezTo>
                  <a:cubicBezTo>
                    <a:pt x="2375" y="438"/>
                    <a:pt x="3035" y="348"/>
                    <a:pt x="3035" y="202"/>
                  </a:cubicBezTo>
                  <a:cubicBezTo>
                    <a:pt x="3035" y="91"/>
                    <a:pt x="2375" y="1"/>
                    <a:pt x="1507" y="1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85" name="Google Shape;1485;p35"/>
          <p:cNvGrpSpPr/>
          <p:nvPr/>
        </p:nvGrpSpPr>
        <p:grpSpPr>
          <a:xfrm>
            <a:off x="683993" y="572238"/>
            <a:ext cx="1009096" cy="1008478"/>
            <a:chOff x="1611825" y="1896250"/>
            <a:chExt cx="54200" cy="54175"/>
          </a:xfrm>
        </p:grpSpPr>
        <p:sp>
          <p:nvSpPr>
            <p:cNvPr id="1486" name="Google Shape;1486;p35"/>
            <p:cNvSpPr/>
            <p:nvPr/>
          </p:nvSpPr>
          <p:spPr>
            <a:xfrm>
              <a:off x="1613225" y="1897625"/>
              <a:ext cx="51400" cy="51425"/>
            </a:xfrm>
            <a:custGeom>
              <a:rect b="b" l="l" r="r" t="t"/>
              <a:pathLst>
                <a:path extrusionOk="0" h="2057" w="2056">
                  <a:moveTo>
                    <a:pt x="1014" y="1"/>
                  </a:moveTo>
                  <a:cubicBezTo>
                    <a:pt x="466" y="1"/>
                    <a:pt x="0" y="466"/>
                    <a:pt x="0" y="1015"/>
                  </a:cubicBezTo>
                  <a:cubicBezTo>
                    <a:pt x="0" y="1591"/>
                    <a:pt x="466" y="2056"/>
                    <a:pt x="1014" y="2056"/>
                  </a:cubicBezTo>
                  <a:cubicBezTo>
                    <a:pt x="1590" y="2056"/>
                    <a:pt x="2056" y="1591"/>
                    <a:pt x="2056" y="1015"/>
                  </a:cubicBezTo>
                  <a:cubicBezTo>
                    <a:pt x="2056" y="466"/>
                    <a:pt x="1590" y="1"/>
                    <a:pt x="1014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7" name="Google Shape;1487;p35"/>
            <p:cNvSpPr/>
            <p:nvPr/>
          </p:nvSpPr>
          <p:spPr>
            <a:xfrm>
              <a:off x="1611825" y="1896250"/>
              <a:ext cx="54200" cy="54175"/>
            </a:xfrm>
            <a:custGeom>
              <a:rect b="b" l="l" r="r" t="t"/>
              <a:pathLst>
                <a:path extrusionOk="0" h="2167" w="2168">
                  <a:moveTo>
                    <a:pt x="1070" y="111"/>
                  </a:moveTo>
                  <a:cubicBezTo>
                    <a:pt x="1355" y="111"/>
                    <a:pt x="1591" y="229"/>
                    <a:pt x="1765" y="403"/>
                  </a:cubicBezTo>
                  <a:cubicBezTo>
                    <a:pt x="1938" y="577"/>
                    <a:pt x="2049" y="806"/>
                    <a:pt x="2049" y="1070"/>
                  </a:cubicBezTo>
                  <a:cubicBezTo>
                    <a:pt x="2049" y="1361"/>
                    <a:pt x="1938" y="1590"/>
                    <a:pt x="1765" y="1764"/>
                  </a:cubicBezTo>
                  <a:cubicBezTo>
                    <a:pt x="1591" y="1938"/>
                    <a:pt x="1355" y="2056"/>
                    <a:pt x="1070" y="2056"/>
                  </a:cubicBezTo>
                  <a:cubicBezTo>
                    <a:pt x="806" y="2056"/>
                    <a:pt x="577" y="1938"/>
                    <a:pt x="403" y="1764"/>
                  </a:cubicBezTo>
                  <a:cubicBezTo>
                    <a:pt x="230" y="1590"/>
                    <a:pt x="112" y="1361"/>
                    <a:pt x="112" y="1070"/>
                  </a:cubicBezTo>
                  <a:cubicBezTo>
                    <a:pt x="112" y="806"/>
                    <a:pt x="230" y="577"/>
                    <a:pt x="403" y="403"/>
                  </a:cubicBezTo>
                  <a:cubicBezTo>
                    <a:pt x="577" y="229"/>
                    <a:pt x="806" y="111"/>
                    <a:pt x="1070" y="111"/>
                  </a:cubicBezTo>
                  <a:close/>
                  <a:moveTo>
                    <a:pt x="1070" y="0"/>
                  </a:moveTo>
                  <a:cubicBezTo>
                    <a:pt x="487" y="0"/>
                    <a:pt x="1" y="493"/>
                    <a:pt x="1" y="1070"/>
                  </a:cubicBezTo>
                  <a:cubicBezTo>
                    <a:pt x="1" y="1674"/>
                    <a:pt x="487" y="2167"/>
                    <a:pt x="1070" y="2167"/>
                  </a:cubicBezTo>
                  <a:cubicBezTo>
                    <a:pt x="1674" y="2167"/>
                    <a:pt x="2167" y="1674"/>
                    <a:pt x="2167" y="1070"/>
                  </a:cubicBezTo>
                  <a:cubicBezTo>
                    <a:pt x="2167" y="493"/>
                    <a:pt x="1674" y="0"/>
                    <a:pt x="1070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8" name="Google Shape;1488;p35"/>
            <p:cNvSpPr/>
            <p:nvPr/>
          </p:nvSpPr>
          <p:spPr>
            <a:xfrm>
              <a:off x="1618950" y="1903350"/>
              <a:ext cx="39775" cy="39975"/>
            </a:xfrm>
            <a:custGeom>
              <a:rect b="b" l="l" r="r" t="t"/>
              <a:pathLst>
                <a:path extrusionOk="0" h="1599" w="1591">
                  <a:moveTo>
                    <a:pt x="785" y="1"/>
                  </a:moveTo>
                  <a:cubicBezTo>
                    <a:pt x="348" y="1"/>
                    <a:pt x="0" y="348"/>
                    <a:pt x="0" y="786"/>
                  </a:cubicBezTo>
                  <a:cubicBezTo>
                    <a:pt x="0" y="1251"/>
                    <a:pt x="348" y="1598"/>
                    <a:pt x="785" y="1598"/>
                  </a:cubicBezTo>
                  <a:cubicBezTo>
                    <a:pt x="1243" y="1598"/>
                    <a:pt x="1591" y="1251"/>
                    <a:pt x="1591" y="786"/>
                  </a:cubicBezTo>
                  <a:cubicBezTo>
                    <a:pt x="1591" y="348"/>
                    <a:pt x="1243" y="1"/>
                    <a:pt x="785" y="1"/>
                  </a:cubicBezTo>
                  <a:close/>
                </a:path>
              </a:pathLst>
            </a:custGeom>
            <a:solidFill>
              <a:srgbClr val="E187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9" name="Google Shape;1489;p35"/>
            <p:cNvSpPr/>
            <p:nvPr/>
          </p:nvSpPr>
          <p:spPr>
            <a:xfrm>
              <a:off x="1620500" y="1904925"/>
              <a:ext cx="36850" cy="36825"/>
            </a:xfrm>
            <a:custGeom>
              <a:rect b="b" l="l" r="r" t="t"/>
              <a:pathLst>
                <a:path extrusionOk="0" h="1473" w="1474">
                  <a:moveTo>
                    <a:pt x="723" y="0"/>
                  </a:moveTo>
                  <a:cubicBezTo>
                    <a:pt x="313" y="0"/>
                    <a:pt x="1" y="320"/>
                    <a:pt x="1" y="723"/>
                  </a:cubicBezTo>
                  <a:cubicBezTo>
                    <a:pt x="1" y="1153"/>
                    <a:pt x="313" y="1473"/>
                    <a:pt x="723" y="1473"/>
                  </a:cubicBezTo>
                  <a:cubicBezTo>
                    <a:pt x="1154" y="1473"/>
                    <a:pt x="1473" y="1153"/>
                    <a:pt x="1473" y="723"/>
                  </a:cubicBezTo>
                  <a:cubicBezTo>
                    <a:pt x="1473" y="320"/>
                    <a:pt x="1154" y="0"/>
                    <a:pt x="723" y="0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0" name="Google Shape;1490;p35"/>
            <p:cNvSpPr/>
            <p:nvPr/>
          </p:nvSpPr>
          <p:spPr>
            <a:xfrm>
              <a:off x="1633000" y="1910475"/>
              <a:ext cx="13750" cy="22950"/>
            </a:xfrm>
            <a:custGeom>
              <a:rect b="b" l="l" r="r" t="t"/>
              <a:pathLst>
                <a:path extrusionOk="0" h="918" w="550">
                  <a:moveTo>
                    <a:pt x="251" y="230"/>
                  </a:moveTo>
                  <a:lnTo>
                    <a:pt x="251" y="376"/>
                  </a:lnTo>
                  <a:cubicBezTo>
                    <a:pt x="209" y="355"/>
                    <a:pt x="188" y="327"/>
                    <a:pt x="188" y="292"/>
                  </a:cubicBezTo>
                  <a:cubicBezTo>
                    <a:pt x="188" y="258"/>
                    <a:pt x="209" y="237"/>
                    <a:pt x="251" y="230"/>
                  </a:cubicBezTo>
                  <a:close/>
                  <a:moveTo>
                    <a:pt x="313" y="549"/>
                  </a:moveTo>
                  <a:cubicBezTo>
                    <a:pt x="348" y="563"/>
                    <a:pt x="362" y="591"/>
                    <a:pt x="362" y="626"/>
                  </a:cubicBezTo>
                  <a:cubicBezTo>
                    <a:pt x="362" y="660"/>
                    <a:pt x="348" y="681"/>
                    <a:pt x="313" y="688"/>
                  </a:cubicBezTo>
                  <a:lnTo>
                    <a:pt x="313" y="549"/>
                  </a:lnTo>
                  <a:close/>
                  <a:moveTo>
                    <a:pt x="251" y="1"/>
                  </a:moveTo>
                  <a:lnTo>
                    <a:pt x="251" y="84"/>
                  </a:lnTo>
                  <a:cubicBezTo>
                    <a:pt x="181" y="91"/>
                    <a:pt x="119" y="112"/>
                    <a:pt x="77" y="153"/>
                  </a:cubicBezTo>
                  <a:cubicBezTo>
                    <a:pt x="29" y="195"/>
                    <a:pt x="1" y="244"/>
                    <a:pt x="1" y="306"/>
                  </a:cubicBezTo>
                  <a:cubicBezTo>
                    <a:pt x="1" y="348"/>
                    <a:pt x="8" y="376"/>
                    <a:pt x="22" y="396"/>
                  </a:cubicBezTo>
                  <a:cubicBezTo>
                    <a:pt x="29" y="410"/>
                    <a:pt x="36" y="417"/>
                    <a:pt x="43" y="431"/>
                  </a:cubicBezTo>
                  <a:cubicBezTo>
                    <a:pt x="50" y="438"/>
                    <a:pt x="56" y="445"/>
                    <a:pt x="70" y="452"/>
                  </a:cubicBezTo>
                  <a:cubicBezTo>
                    <a:pt x="84" y="466"/>
                    <a:pt x="98" y="473"/>
                    <a:pt x="105" y="473"/>
                  </a:cubicBezTo>
                  <a:cubicBezTo>
                    <a:pt x="112" y="480"/>
                    <a:pt x="133" y="487"/>
                    <a:pt x="161" y="501"/>
                  </a:cubicBezTo>
                  <a:cubicBezTo>
                    <a:pt x="188" y="508"/>
                    <a:pt x="216" y="515"/>
                    <a:pt x="251" y="521"/>
                  </a:cubicBezTo>
                  <a:lnTo>
                    <a:pt x="251" y="688"/>
                  </a:lnTo>
                  <a:cubicBezTo>
                    <a:pt x="216" y="681"/>
                    <a:pt x="195" y="653"/>
                    <a:pt x="195" y="605"/>
                  </a:cubicBezTo>
                  <a:lnTo>
                    <a:pt x="1" y="605"/>
                  </a:lnTo>
                  <a:cubicBezTo>
                    <a:pt x="1" y="674"/>
                    <a:pt x="29" y="730"/>
                    <a:pt x="70" y="765"/>
                  </a:cubicBezTo>
                  <a:cubicBezTo>
                    <a:pt x="112" y="806"/>
                    <a:pt x="175" y="827"/>
                    <a:pt x="251" y="834"/>
                  </a:cubicBezTo>
                  <a:lnTo>
                    <a:pt x="251" y="917"/>
                  </a:lnTo>
                  <a:lnTo>
                    <a:pt x="313" y="917"/>
                  </a:lnTo>
                  <a:lnTo>
                    <a:pt x="313" y="834"/>
                  </a:lnTo>
                  <a:cubicBezTo>
                    <a:pt x="383" y="827"/>
                    <a:pt x="438" y="799"/>
                    <a:pt x="487" y="758"/>
                  </a:cubicBezTo>
                  <a:cubicBezTo>
                    <a:pt x="529" y="716"/>
                    <a:pt x="549" y="667"/>
                    <a:pt x="549" y="605"/>
                  </a:cubicBezTo>
                  <a:cubicBezTo>
                    <a:pt x="549" y="528"/>
                    <a:pt x="515" y="473"/>
                    <a:pt x="452" y="438"/>
                  </a:cubicBezTo>
                  <a:cubicBezTo>
                    <a:pt x="424" y="431"/>
                    <a:pt x="383" y="417"/>
                    <a:pt x="313" y="396"/>
                  </a:cubicBezTo>
                  <a:lnTo>
                    <a:pt x="313" y="230"/>
                  </a:lnTo>
                  <a:cubicBezTo>
                    <a:pt x="348" y="244"/>
                    <a:pt x="362" y="271"/>
                    <a:pt x="369" y="306"/>
                  </a:cubicBezTo>
                  <a:lnTo>
                    <a:pt x="549" y="306"/>
                  </a:lnTo>
                  <a:cubicBezTo>
                    <a:pt x="549" y="237"/>
                    <a:pt x="529" y="181"/>
                    <a:pt x="487" y="147"/>
                  </a:cubicBezTo>
                  <a:cubicBezTo>
                    <a:pt x="445" y="112"/>
                    <a:pt x="383" y="91"/>
                    <a:pt x="313" y="84"/>
                  </a:cubicBezTo>
                  <a:lnTo>
                    <a:pt x="3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91" name="Google Shape;1491;p35"/>
          <p:cNvGrpSpPr/>
          <p:nvPr/>
        </p:nvGrpSpPr>
        <p:grpSpPr>
          <a:xfrm>
            <a:off x="683998" y="3029311"/>
            <a:ext cx="473442" cy="472953"/>
            <a:chOff x="1611825" y="1896250"/>
            <a:chExt cx="54200" cy="54175"/>
          </a:xfrm>
        </p:grpSpPr>
        <p:sp>
          <p:nvSpPr>
            <p:cNvPr id="1492" name="Google Shape;1492;p35"/>
            <p:cNvSpPr/>
            <p:nvPr/>
          </p:nvSpPr>
          <p:spPr>
            <a:xfrm>
              <a:off x="1613225" y="1897625"/>
              <a:ext cx="51400" cy="51425"/>
            </a:xfrm>
            <a:custGeom>
              <a:rect b="b" l="l" r="r" t="t"/>
              <a:pathLst>
                <a:path extrusionOk="0" h="2057" w="2056">
                  <a:moveTo>
                    <a:pt x="1014" y="1"/>
                  </a:moveTo>
                  <a:cubicBezTo>
                    <a:pt x="466" y="1"/>
                    <a:pt x="0" y="466"/>
                    <a:pt x="0" y="1015"/>
                  </a:cubicBezTo>
                  <a:cubicBezTo>
                    <a:pt x="0" y="1591"/>
                    <a:pt x="466" y="2056"/>
                    <a:pt x="1014" y="2056"/>
                  </a:cubicBezTo>
                  <a:cubicBezTo>
                    <a:pt x="1590" y="2056"/>
                    <a:pt x="2056" y="1591"/>
                    <a:pt x="2056" y="1015"/>
                  </a:cubicBezTo>
                  <a:cubicBezTo>
                    <a:pt x="2056" y="466"/>
                    <a:pt x="1590" y="1"/>
                    <a:pt x="1014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3" name="Google Shape;1493;p35"/>
            <p:cNvSpPr/>
            <p:nvPr/>
          </p:nvSpPr>
          <p:spPr>
            <a:xfrm>
              <a:off x="1611825" y="1896250"/>
              <a:ext cx="54200" cy="54175"/>
            </a:xfrm>
            <a:custGeom>
              <a:rect b="b" l="l" r="r" t="t"/>
              <a:pathLst>
                <a:path extrusionOk="0" h="2167" w="2168">
                  <a:moveTo>
                    <a:pt x="1070" y="111"/>
                  </a:moveTo>
                  <a:cubicBezTo>
                    <a:pt x="1355" y="111"/>
                    <a:pt x="1591" y="229"/>
                    <a:pt x="1765" y="403"/>
                  </a:cubicBezTo>
                  <a:cubicBezTo>
                    <a:pt x="1938" y="577"/>
                    <a:pt x="2049" y="806"/>
                    <a:pt x="2049" y="1070"/>
                  </a:cubicBezTo>
                  <a:cubicBezTo>
                    <a:pt x="2049" y="1361"/>
                    <a:pt x="1938" y="1590"/>
                    <a:pt x="1765" y="1764"/>
                  </a:cubicBezTo>
                  <a:cubicBezTo>
                    <a:pt x="1591" y="1938"/>
                    <a:pt x="1355" y="2056"/>
                    <a:pt x="1070" y="2056"/>
                  </a:cubicBezTo>
                  <a:cubicBezTo>
                    <a:pt x="806" y="2056"/>
                    <a:pt x="577" y="1938"/>
                    <a:pt x="403" y="1764"/>
                  </a:cubicBezTo>
                  <a:cubicBezTo>
                    <a:pt x="230" y="1590"/>
                    <a:pt x="112" y="1361"/>
                    <a:pt x="112" y="1070"/>
                  </a:cubicBezTo>
                  <a:cubicBezTo>
                    <a:pt x="112" y="806"/>
                    <a:pt x="230" y="577"/>
                    <a:pt x="403" y="403"/>
                  </a:cubicBezTo>
                  <a:cubicBezTo>
                    <a:pt x="577" y="229"/>
                    <a:pt x="806" y="111"/>
                    <a:pt x="1070" y="111"/>
                  </a:cubicBezTo>
                  <a:close/>
                  <a:moveTo>
                    <a:pt x="1070" y="0"/>
                  </a:moveTo>
                  <a:cubicBezTo>
                    <a:pt x="487" y="0"/>
                    <a:pt x="1" y="493"/>
                    <a:pt x="1" y="1070"/>
                  </a:cubicBezTo>
                  <a:cubicBezTo>
                    <a:pt x="1" y="1674"/>
                    <a:pt x="487" y="2167"/>
                    <a:pt x="1070" y="2167"/>
                  </a:cubicBezTo>
                  <a:cubicBezTo>
                    <a:pt x="1674" y="2167"/>
                    <a:pt x="2167" y="1674"/>
                    <a:pt x="2167" y="1070"/>
                  </a:cubicBezTo>
                  <a:cubicBezTo>
                    <a:pt x="2167" y="493"/>
                    <a:pt x="1674" y="0"/>
                    <a:pt x="1070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4" name="Google Shape;1494;p35"/>
            <p:cNvSpPr/>
            <p:nvPr/>
          </p:nvSpPr>
          <p:spPr>
            <a:xfrm>
              <a:off x="1618950" y="1903350"/>
              <a:ext cx="39775" cy="39975"/>
            </a:xfrm>
            <a:custGeom>
              <a:rect b="b" l="l" r="r" t="t"/>
              <a:pathLst>
                <a:path extrusionOk="0" h="1599" w="1591">
                  <a:moveTo>
                    <a:pt x="785" y="1"/>
                  </a:moveTo>
                  <a:cubicBezTo>
                    <a:pt x="348" y="1"/>
                    <a:pt x="0" y="348"/>
                    <a:pt x="0" y="786"/>
                  </a:cubicBezTo>
                  <a:cubicBezTo>
                    <a:pt x="0" y="1251"/>
                    <a:pt x="348" y="1598"/>
                    <a:pt x="785" y="1598"/>
                  </a:cubicBezTo>
                  <a:cubicBezTo>
                    <a:pt x="1243" y="1598"/>
                    <a:pt x="1591" y="1251"/>
                    <a:pt x="1591" y="786"/>
                  </a:cubicBezTo>
                  <a:cubicBezTo>
                    <a:pt x="1591" y="348"/>
                    <a:pt x="1243" y="1"/>
                    <a:pt x="785" y="1"/>
                  </a:cubicBezTo>
                  <a:close/>
                </a:path>
              </a:pathLst>
            </a:custGeom>
            <a:solidFill>
              <a:srgbClr val="E187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5" name="Google Shape;1495;p35"/>
            <p:cNvSpPr/>
            <p:nvPr/>
          </p:nvSpPr>
          <p:spPr>
            <a:xfrm>
              <a:off x="1620500" y="1904925"/>
              <a:ext cx="36850" cy="36825"/>
            </a:xfrm>
            <a:custGeom>
              <a:rect b="b" l="l" r="r" t="t"/>
              <a:pathLst>
                <a:path extrusionOk="0" h="1473" w="1474">
                  <a:moveTo>
                    <a:pt x="723" y="0"/>
                  </a:moveTo>
                  <a:cubicBezTo>
                    <a:pt x="313" y="0"/>
                    <a:pt x="1" y="320"/>
                    <a:pt x="1" y="723"/>
                  </a:cubicBezTo>
                  <a:cubicBezTo>
                    <a:pt x="1" y="1153"/>
                    <a:pt x="313" y="1473"/>
                    <a:pt x="723" y="1473"/>
                  </a:cubicBezTo>
                  <a:cubicBezTo>
                    <a:pt x="1154" y="1473"/>
                    <a:pt x="1473" y="1153"/>
                    <a:pt x="1473" y="723"/>
                  </a:cubicBezTo>
                  <a:cubicBezTo>
                    <a:pt x="1473" y="320"/>
                    <a:pt x="1154" y="0"/>
                    <a:pt x="723" y="0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6" name="Google Shape;1496;p35"/>
            <p:cNvSpPr/>
            <p:nvPr/>
          </p:nvSpPr>
          <p:spPr>
            <a:xfrm>
              <a:off x="1633000" y="1910475"/>
              <a:ext cx="13750" cy="22950"/>
            </a:xfrm>
            <a:custGeom>
              <a:rect b="b" l="l" r="r" t="t"/>
              <a:pathLst>
                <a:path extrusionOk="0" h="918" w="550">
                  <a:moveTo>
                    <a:pt x="251" y="230"/>
                  </a:moveTo>
                  <a:lnTo>
                    <a:pt x="251" y="376"/>
                  </a:lnTo>
                  <a:cubicBezTo>
                    <a:pt x="209" y="355"/>
                    <a:pt x="188" y="327"/>
                    <a:pt x="188" y="292"/>
                  </a:cubicBezTo>
                  <a:cubicBezTo>
                    <a:pt x="188" y="258"/>
                    <a:pt x="209" y="237"/>
                    <a:pt x="251" y="230"/>
                  </a:cubicBezTo>
                  <a:close/>
                  <a:moveTo>
                    <a:pt x="313" y="549"/>
                  </a:moveTo>
                  <a:cubicBezTo>
                    <a:pt x="348" y="563"/>
                    <a:pt x="362" y="591"/>
                    <a:pt x="362" y="626"/>
                  </a:cubicBezTo>
                  <a:cubicBezTo>
                    <a:pt x="362" y="660"/>
                    <a:pt x="348" y="681"/>
                    <a:pt x="313" y="688"/>
                  </a:cubicBezTo>
                  <a:lnTo>
                    <a:pt x="313" y="549"/>
                  </a:lnTo>
                  <a:close/>
                  <a:moveTo>
                    <a:pt x="251" y="1"/>
                  </a:moveTo>
                  <a:lnTo>
                    <a:pt x="251" y="84"/>
                  </a:lnTo>
                  <a:cubicBezTo>
                    <a:pt x="181" y="91"/>
                    <a:pt x="119" y="112"/>
                    <a:pt x="77" y="153"/>
                  </a:cubicBezTo>
                  <a:cubicBezTo>
                    <a:pt x="29" y="195"/>
                    <a:pt x="1" y="244"/>
                    <a:pt x="1" y="306"/>
                  </a:cubicBezTo>
                  <a:cubicBezTo>
                    <a:pt x="1" y="348"/>
                    <a:pt x="8" y="376"/>
                    <a:pt x="22" y="396"/>
                  </a:cubicBezTo>
                  <a:cubicBezTo>
                    <a:pt x="29" y="410"/>
                    <a:pt x="36" y="417"/>
                    <a:pt x="43" y="431"/>
                  </a:cubicBezTo>
                  <a:cubicBezTo>
                    <a:pt x="50" y="438"/>
                    <a:pt x="56" y="445"/>
                    <a:pt x="70" y="452"/>
                  </a:cubicBezTo>
                  <a:cubicBezTo>
                    <a:pt x="84" y="466"/>
                    <a:pt x="98" y="473"/>
                    <a:pt x="105" y="473"/>
                  </a:cubicBezTo>
                  <a:cubicBezTo>
                    <a:pt x="112" y="480"/>
                    <a:pt x="133" y="487"/>
                    <a:pt x="161" y="501"/>
                  </a:cubicBezTo>
                  <a:cubicBezTo>
                    <a:pt x="188" y="508"/>
                    <a:pt x="216" y="515"/>
                    <a:pt x="251" y="521"/>
                  </a:cubicBezTo>
                  <a:lnTo>
                    <a:pt x="251" y="688"/>
                  </a:lnTo>
                  <a:cubicBezTo>
                    <a:pt x="216" y="681"/>
                    <a:pt x="195" y="653"/>
                    <a:pt x="195" y="605"/>
                  </a:cubicBezTo>
                  <a:lnTo>
                    <a:pt x="1" y="605"/>
                  </a:lnTo>
                  <a:cubicBezTo>
                    <a:pt x="1" y="674"/>
                    <a:pt x="29" y="730"/>
                    <a:pt x="70" y="765"/>
                  </a:cubicBezTo>
                  <a:cubicBezTo>
                    <a:pt x="112" y="806"/>
                    <a:pt x="175" y="827"/>
                    <a:pt x="251" y="834"/>
                  </a:cubicBezTo>
                  <a:lnTo>
                    <a:pt x="251" y="917"/>
                  </a:lnTo>
                  <a:lnTo>
                    <a:pt x="313" y="917"/>
                  </a:lnTo>
                  <a:lnTo>
                    <a:pt x="313" y="834"/>
                  </a:lnTo>
                  <a:cubicBezTo>
                    <a:pt x="383" y="827"/>
                    <a:pt x="438" y="799"/>
                    <a:pt x="487" y="758"/>
                  </a:cubicBezTo>
                  <a:cubicBezTo>
                    <a:pt x="529" y="716"/>
                    <a:pt x="549" y="667"/>
                    <a:pt x="549" y="605"/>
                  </a:cubicBezTo>
                  <a:cubicBezTo>
                    <a:pt x="549" y="528"/>
                    <a:pt x="515" y="473"/>
                    <a:pt x="452" y="438"/>
                  </a:cubicBezTo>
                  <a:cubicBezTo>
                    <a:pt x="424" y="431"/>
                    <a:pt x="383" y="417"/>
                    <a:pt x="313" y="396"/>
                  </a:cubicBezTo>
                  <a:lnTo>
                    <a:pt x="313" y="230"/>
                  </a:lnTo>
                  <a:cubicBezTo>
                    <a:pt x="348" y="244"/>
                    <a:pt x="362" y="271"/>
                    <a:pt x="369" y="306"/>
                  </a:cubicBezTo>
                  <a:lnTo>
                    <a:pt x="549" y="306"/>
                  </a:lnTo>
                  <a:cubicBezTo>
                    <a:pt x="549" y="237"/>
                    <a:pt x="529" y="181"/>
                    <a:pt x="487" y="147"/>
                  </a:cubicBezTo>
                  <a:cubicBezTo>
                    <a:pt x="445" y="112"/>
                    <a:pt x="383" y="91"/>
                    <a:pt x="313" y="84"/>
                  </a:cubicBezTo>
                  <a:lnTo>
                    <a:pt x="3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97" name="Google Shape;1497;p35"/>
          <p:cNvGrpSpPr/>
          <p:nvPr/>
        </p:nvGrpSpPr>
        <p:grpSpPr>
          <a:xfrm>
            <a:off x="6212012" y="639135"/>
            <a:ext cx="619051" cy="619421"/>
            <a:chOff x="1611825" y="1896250"/>
            <a:chExt cx="54200" cy="54175"/>
          </a:xfrm>
        </p:grpSpPr>
        <p:sp>
          <p:nvSpPr>
            <p:cNvPr id="1498" name="Google Shape;1498;p35"/>
            <p:cNvSpPr/>
            <p:nvPr/>
          </p:nvSpPr>
          <p:spPr>
            <a:xfrm>
              <a:off x="1613225" y="1897625"/>
              <a:ext cx="51400" cy="51425"/>
            </a:xfrm>
            <a:custGeom>
              <a:rect b="b" l="l" r="r" t="t"/>
              <a:pathLst>
                <a:path extrusionOk="0" h="2057" w="2056">
                  <a:moveTo>
                    <a:pt x="1014" y="1"/>
                  </a:moveTo>
                  <a:cubicBezTo>
                    <a:pt x="466" y="1"/>
                    <a:pt x="0" y="466"/>
                    <a:pt x="0" y="1015"/>
                  </a:cubicBezTo>
                  <a:cubicBezTo>
                    <a:pt x="0" y="1591"/>
                    <a:pt x="466" y="2056"/>
                    <a:pt x="1014" y="2056"/>
                  </a:cubicBezTo>
                  <a:cubicBezTo>
                    <a:pt x="1590" y="2056"/>
                    <a:pt x="2056" y="1591"/>
                    <a:pt x="2056" y="1015"/>
                  </a:cubicBezTo>
                  <a:cubicBezTo>
                    <a:pt x="2056" y="466"/>
                    <a:pt x="1590" y="1"/>
                    <a:pt x="1014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9" name="Google Shape;1499;p35"/>
            <p:cNvSpPr/>
            <p:nvPr/>
          </p:nvSpPr>
          <p:spPr>
            <a:xfrm>
              <a:off x="1611825" y="1896250"/>
              <a:ext cx="54200" cy="54175"/>
            </a:xfrm>
            <a:custGeom>
              <a:rect b="b" l="l" r="r" t="t"/>
              <a:pathLst>
                <a:path extrusionOk="0" h="2167" w="2168">
                  <a:moveTo>
                    <a:pt x="1070" y="111"/>
                  </a:moveTo>
                  <a:cubicBezTo>
                    <a:pt x="1355" y="111"/>
                    <a:pt x="1591" y="229"/>
                    <a:pt x="1765" y="403"/>
                  </a:cubicBezTo>
                  <a:cubicBezTo>
                    <a:pt x="1938" y="577"/>
                    <a:pt x="2049" y="806"/>
                    <a:pt x="2049" y="1070"/>
                  </a:cubicBezTo>
                  <a:cubicBezTo>
                    <a:pt x="2049" y="1361"/>
                    <a:pt x="1938" y="1590"/>
                    <a:pt x="1765" y="1764"/>
                  </a:cubicBezTo>
                  <a:cubicBezTo>
                    <a:pt x="1591" y="1938"/>
                    <a:pt x="1355" y="2056"/>
                    <a:pt x="1070" y="2056"/>
                  </a:cubicBezTo>
                  <a:cubicBezTo>
                    <a:pt x="806" y="2056"/>
                    <a:pt x="577" y="1938"/>
                    <a:pt x="403" y="1764"/>
                  </a:cubicBezTo>
                  <a:cubicBezTo>
                    <a:pt x="230" y="1590"/>
                    <a:pt x="112" y="1361"/>
                    <a:pt x="112" y="1070"/>
                  </a:cubicBezTo>
                  <a:cubicBezTo>
                    <a:pt x="112" y="806"/>
                    <a:pt x="230" y="577"/>
                    <a:pt x="403" y="403"/>
                  </a:cubicBezTo>
                  <a:cubicBezTo>
                    <a:pt x="577" y="229"/>
                    <a:pt x="806" y="111"/>
                    <a:pt x="1070" y="111"/>
                  </a:cubicBezTo>
                  <a:close/>
                  <a:moveTo>
                    <a:pt x="1070" y="0"/>
                  </a:moveTo>
                  <a:cubicBezTo>
                    <a:pt x="487" y="0"/>
                    <a:pt x="1" y="493"/>
                    <a:pt x="1" y="1070"/>
                  </a:cubicBezTo>
                  <a:cubicBezTo>
                    <a:pt x="1" y="1674"/>
                    <a:pt x="487" y="2167"/>
                    <a:pt x="1070" y="2167"/>
                  </a:cubicBezTo>
                  <a:cubicBezTo>
                    <a:pt x="1674" y="2167"/>
                    <a:pt x="2167" y="1674"/>
                    <a:pt x="2167" y="1070"/>
                  </a:cubicBezTo>
                  <a:cubicBezTo>
                    <a:pt x="2167" y="493"/>
                    <a:pt x="1674" y="0"/>
                    <a:pt x="1070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0" name="Google Shape;1500;p35"/>
            <p:cNvSpPr/>
            <p:nvPr/>
          </p:nvSpPr>
          <p:spPr>
            <a:xfrm>
              <a:off x="1618950" y="1903350"/>
              <a:ext cx="39775" cy="39975"/>
            </a:xfrm>
            <a:custGeom>
              <a:rect b="b" l="l" r="r" t="t"/>
              <a:pathLst>
                <a:path extrusionOk="0" h="1599" w="1591">
                  <a:moveTo>
                    <a:pt x="785" y="1"/>
                  </a:moveTo>
                  <a:cubicBezTo>
                    <a:pt x="348" y="1"/>
                    <a:pt x="0" y="348"/>
                    <a:pt x="0" y="786"/>
                  </a:cubicBezTo>
                  <a:cubicBezTo>
                    <a:pt x="0" y="1251"/>
                    <a:pt x="348" y="1598"/>
                    <a:pt x="785" y="1598"/>
                  </a:cubicBezTo>
                  <a:cubicBezTo>
                    <a:pt x="1243" y="1598"/>
                    <a:pt x="1591" y="1251"/>
                    <a:pt x="1591" y="786"/>
                  </a:cubicBezTo>
                  <a:cubicBezTo>
                    <a:pt x="1591" y="348"/>
                    <a:pt x="1243" y="1"/>
                    <a:pt x="785" y="1"/>
                  </a:cubicBezTo>
                  <a:close/>
                </a:path>
              </a:pathLst>
            </a:custGeom>
            <a:solidFill>
              <a:srgbClr val="E187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1" name="Google Shape;1501;p35"/>
            <p:cNvSpPr/>
            <p:nvPr/>
          </p:nvSpPr>
          <p:spPr>
            <a:xfrm>
              <a:off x="1620500" y="1904925"/>
              <a:ext cx="36850" cy="36825"/>
            </a:xfrm>
            <a:custGeom>
              <a:rect b="b" l="l" r="r" t="t"/>
              <a:pathLst>
                <a:path extrusionOk="0" h="1473" w="1474">
                  <a:moveTo>
                    <a:pt x="723" y="0"/>
                  </a:moveTo>
                  <a:cubicBezTo>
                    <a:pt x="313" y="0"/>
                    <a:pt x="1" y="320"/>
                    <a:pt x="1" y="723"/>
                  </a:cubicBezTo>
                  <a:cubicBezTo>
                    <a:pt x="1" y="1153"/>
                    <a:pt x="313" y="1473"/>
                    <a:pt x="723" y="1473"/>
                  </a:cubicBezTo>
                  <a:cubicBezTo>
                    <a:pt x="1154" y="1473"/>
                    <a:pt x="1473" y="1153"/>
                    <a:pt x="1473" y="723"/>
                  </a:cubicBezTo>
                  <a:cubicBezTo>
                    <a:pt x="1473" y="320"/>
                    <a:pt x="1154" y="0"/>
                    <a:pt x="723" y="0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2" name="Google Shape;1502;p35"/>
            <p:cNvSpPr/>
            <p:nvPr/>
          </p:nvSpPr>
          <p:spPr>
            <a:xfrm>
              <a:off x="1633000" y="1910475"/>
              <a:ext cx="13750" cy="22950"/>
            </a:xfrm>
            <a:custGeom>
              <a:rect b="b" l="l" r="r" t="t"/>
              <a:pathLst>
                <a:path extrusionOk="0" h="918" w="550">
                  <a:moveTo>
                    <a:pt x="251" y="230"/>
                  </a:moveTo>
                  <a:lnTo>
                    <a:pt x="251" y="376"/>
                  </a:lnTo>
                  <a:cubicBezTo>
                    <a:pt x="209" y="355"/>
                    <a:pt x="188" y="327"/>
                    <a:pt x="188" y="292"/>
                  </a:cubicBezTo>
                  <a:cubicBezTo>
                    <a:pt x="188" y="258"/>
                    <a:pt x="209" y="237"/>
                    <a:pt x="251" y="230"/>
                  </a:cubicBezTo>
                  <a:close/>
                  <a:moveTo>
                    <a:pt x="313" y="549"/>
                  </a:moveTo>
                  <a:cubicBezTo>
                    <a:pt x="348" y="563"/>
                    <a:pt x="362" y="591"/>
                    <a:pt x="362" y="626"/>
                  </a:cubicBezTo>
                  <a:cubicBezTo>
                    <a:pt x="362" y="660"/>
                    <a:pt x="348" y="681"/>
                    <a:pt x="313" y="688"/>
                  </a:cubicBezTo>
                  <a:lnTo>
                    <a:pt x="313" y="549"/>
                  </a:lnTo>
                  <a:close/>
                  <a:moveTo>
                    <a:pt x="251" y="1"/>
                  </a:moveTo>
                  <a:lnTo>
                    <a:pt x="251" y="84"/>
                  </a:lnTo>
                  <a:cubicBezTo>
                    <a:pt x="181" y="91"/>
                    <a:pt x="119" y="112"/>
                    <a:pt x="77" y="153"/>
                  </a:cubicBezTo>
                  <a:cubicBezTo>
                    <a:pt x="29" y="195"/>
                    <a:pt x="1" y="244"/>
                    <a:pt x="1" y="306"/>
                  </a:cubicBezTo>
                  <a:cubicBezTo>
                    <a:pt x="1" y="348"/>
                    <a:pt x="8" y="376"/>
                    <a:pt x="22" y="396"/>
                  </a:cubicBezTo>
                  <a:cubicBezTo>
                    <a:pt x="29" y="410"/>
                    <a:pt x="36" y="417"/>
                    <a:pt x="43" y="431"/>
                  </a:cubicBezTo>
                  <a:cubicBezTo>
                    <a:pt x="50" y="438"/>
                    <a:pt x="56" y="445"/>
                    <a:pt x="70" y="452"/>
                  </a:cubicBezTo>
                  <a:cubicBezTo>
                    <a:pt x="84" y="466"/>
                    <a:pt x="98" y="473"/>
                    <a:pt x="105" y="473"/>
                  </a:cubicBezTo>
                  <a:cubicBezTo>
                    <a:pt x="112" y="480"/>
                    <a:pt x="133" y="487"/>
                    <a:pt x="161" y="501"/>
                  </a:cubicBezTo>
                  <a:cubicBezTo>
                    <a:pt x="188" y="508"/>
                    <a:pt x="216" y="515"/>
                    <a:pt x="251" y="521"/>
                  </a:cubicBezTo>
                  <a:lnTo>
                    <a:pt x="251" y="688"/>
                  </a:lnTo>
                  <a:cubicBezTo>
                    <a:pt x="216" y="681"/>
                    <a:pt x="195" y="653"/>
                    <a:pt x="195" y="605"/>
                  </a:cubicBezTo>
                  <a:lnTo>
                    <a:pt x="1" y="605"/>
                  </a:lnTo>
                  <a:cubicBezTo>
                    <a:pt x="1" y="674"/>
                    <a:pt x="29" y="730"/>
                    <a:pt x="70" y="765"/>
                  </a:cubicBezTo>
                  <a:cubicBezTo>
                    <a:pt x="112" y="806"/>
                    <a:pt x="175" y="827"/>
                    <a:pt x="251" y="834"/>
                  </a:cubicBezTo>
                  <a:lnTo>
                    <a:pt x="251" y="917"/>
                  </a:lnTo>
                  <a:lnTo>
                    <a:pt x="313" y="917"/>
                  </a:lnTo>
                  <a:lnTo>
                    <a:pt x="313" y="834"/>
                  </a:lnTo>
                  <a:cubicBezTo>
                    <a:pt x="383" y="827"/>
                    <a:pt x="438" y="799"/>
                    <a:pt x="487" y="758"/>
                  </a:cubicBezTo>
                  <a:cubicBezTo>
                    <a:pt x="529" y="716"/>
                    <a:pt x="549" y="667"/>
                    <a:pt x="549" y="605"/>
                  </a:cubicBezTo>
                  <a:cubicBezTo>
                    <a:pt x="549" y="528"/>
                    <a:pt x="515" y="473"/>
                    <a:pt x="452" y="438"/>
                  </a:cubicBezTo>
                  <a:cubicBezTo>
                    <a:pt x="424" y="431"/>
                    <a:pt x="383" y="417"/>
                    <a:pt x="313" y="396"/>
                  </a:cubicBezTo>
                  <a:lnTo>
                    <a:pt x="313" y="230"/>
                  </a:lnTo>
                  <a:cubicBezTo>
                    <a:pt x="348" y="244"/>
                    <a:pt x="362" y="271"/>
                    <a:pt x="369" y="306"/>
                  </a:cubicBezTo>
                  <a:lnTo>
                    <a:pt x="549" y="306"/>
                  </a:lnTo>
                  <a:cubicBezTo>
                    <a:pt x="549" y="237"/>
                    <a:pt x="529" y="181"/>
                    <a:pt x="487" y="147"/>
                  </a:cubicBezTo>
                  <a:cubicBezTo>
                    <a:pt x="445" y="112"/>
                    <a:pt x="383" y="91"/>
                    <a:pt x="313" y="84"/>
                  </a:cubicBezTo>
                  <a:lnTo>
                    <a:pt x="3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03" name="Google Shape;1503;p35"/>
          <p:cNvGrpSpPr/>
          <p:nvPr/>
        </p:nvGrpSpPr>
        <p:grpSpPr>
          <a:xfrm>
            <a:off x="7766834" y="1093676"/>
            <a:ext cx="412321" cy="412472"/>
            <a:chOff x="1611825" y="1896250"/>
            <a:chExt cx="54200" cy="54175"/>
          </a:xfrm>
        </p:grpSpPr>
        <p:sp>
          <p:nvSpPr>
            <p:cNvPr id="1504" name="Google Shape;1504;p35"/>
            <p:cNvSpPr/>
            <p:nvPr/>
          </p:nvSpPr>
          <p:spPr>
            <a:xfrm>
              <a:off x="1613225" y="1897625"/>
              <a:ext cx="51400" cy="51425"/>
            </a:xfrm>
            <a:custGeom>
              <a:rect b="b" l="l" r="r" t="t"/>
              <a:pathLst>
                <a:path extrusionOk="0" h="2057" w="2056">
                  <a:moveTo>
                    <a:pt x="1014" y="1"/>
                  </a:moveTo>
                  <a:cubicBezTo>
                    <a:pt x="466" y="1"/>
                    <a:pt x="0" y="466"/>
                    <a:pt x="0" y="1015"/>
                  </a:cubicBezTo>
                  <a:cubicBezTo>
                    <a:pt x="0" y="1591"/>
                    <a:pt x="466" y="2056"/>
                    <a:pt x="1014" y="2056"/>
                  </a:cubicBezTo>
                  <a:cubicBezTo>
                    <a:pt x="1590" y="2056"/>
                    <a:pt x="2056" y="1591"/>
                    <a:pt x="2056" y="1015"/>
                  </a:cubicBezTo>
                  <a:cubicBezTo>
                    <a:pt x="2056" y="466"/>
                    <a:pt x="1590" y="1"/>
                    <a:pt x="1014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5" name="Google Shape;1505;p35"/>
            <p:cNvSpPr/>
            <p:nvPr/>
          </p:nvSpPr>
          <p:spPr>
            <a:xfrm>
              <a:off x="1611825" y="1896250"/>
              <a:ext cx="54200" cy="54175"/>
            </a:xfrm>
            <a:custGeom>
              <a:rect b="b" l="l" r="r" t="t"/>
              <a:pathLst>
                <a:path extrusionOk="0" h="2167" w="2168">
                  <a:moveTo>
                    <a:pt x="1070" y="111"/>
                  </a:moveTo>
                  <a:cubicBezTo>
                    <a:pt x="1355" y="111"/>
                    <a:pt x="1591" y="229"/>
                    <a:pt x="1765" y="403"/>
                  </a:cubicBezTo>
                  <a:cubicBezTo>
                    <a:pt x="1938" y="577"/>
                    <a:pt x="2049" y="806"/>
                    <a:pt x="2049" y="1070"/>
                  </a:cubicBezTo>
                  <a:cubicBezTo>
                    <a:pt x="2049" y="1361"/>
                    <a:pt x="1938" y="1590"/>
                    <a:pt x="1765" y="1764"/>
                  </a:cubicBezTo>
                  <a:cubicBezTo>
                    <a:pt x="1591" y="1938"/>
                    <a:pt x="1355" y="2056"/>
                    <a:pt x="1070" y="2056"/>
                  </a:cubicBezTo>
                  <a:cubicBezTo>
                    <a:pt x="806" y="2056"/>
                    <a:pt x="577" y="1938"/>
                    <a:pt x="403" y="1764"/>
                  </a:cubicBezTo>
                  <a:cubicBezTo>
                    <a:pt x="230" y="1590"/>
                    <a:pt x="112" y="1361"/>
                    <a:pt x="112" y="1070"/>
                  </a:cubicBezTo>
                  <a:cubicBezTo>
                    <a:pt x="112" y="806"/>
                    <a:pt x="230" y="577"/>
                    <a:pt x="403" y="403"/>
                  </a:cubicBezTo>
                  <a:cubicBezTo>
                    <a:pt x="577" y="229"/>
                    <a:pt x="806" y="111"/>
                    <a:pt x="1070" y="111"/>
                  </a:cubicBezTo>
                  <a:close/>
                  <a:moveTo>
                    <a:pt x="1070" y="0"/>
                  </a:moveTo>
                  <a:cubicBezTo>
                    <a:pt x="487" y="0"/>
                    <a:pt x="1" y="493"/>
                    <a:pt x="1" y="1070"/>
                  </a:cubicBezTo>
                  <a:cubicBezTo>
                    <a:pt x="1" y="1674"/>
                    <a:pt x="487" y="2167"/>
                    <a:pt x="1070" y="2167"/>
                  </a:cubicBezTo>
                  <a:cubicBezTo>
                    <a:pt x="1674" y="2167"/>
                    <a:pt x="2167" y="1674"/>
                    <a:pt x="2167" y="1070"/>
                  </a:cubicBezTo>
                  <a:cubicBezTo>
                    <a:pt x="2167" y="493"/>
                    <a:pt x="1674" y="0"/>
                    <a:pt x="1070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6" name="Google Shape;1506;p35"/>
            <p:cNvSpPr/>
            <p:nvPr/>
          </p:nvSpPr>
          <p:spPr>
            <a:xfrm>
              <a:off x="1618950" y="1903350"/>
              <a:ext cx="39775" cy="39975"/>
            </a:xfrm>
            <a:custGeom>
              <a:rect b="b" l="l" r="r" t="t"/>
              <a:pathLst>
                <a:path extrusionOk="0" h="1599" w="1591">
                  <a:moveTo>
                    <a:pt x="785" y="1"/>
                  </a:moveTo>
                  <a:cubicBezTo>
                    <a:pt x="348" y="1"/>
                    <a:pt x="0" y="348"/>
                    <a:pt x="0" y="786"/>
                  </a:cubicBezTo>
                  <a:cubicBezTo>
                    <a:pt x="0" y="1251"/>
                    <a:pt x="348" y="1598"/>
                    <a:pt x="785" y="1598"/>
                  </a:cubicBezTo>
                  <a:cubicBezTo>
                    <a:pt x="1243" y="1598"/>
                    <a:pt x="1591" y="1251"/>
                    <a:pt x="1591" y="786"/>
                  </a:cubicBezTo>
                  <a:cubicBezTo>
                    <a:pt x="1591" y="348"/>
                    <a:pt x="1243" y="1"/>
                    <a:pt x="785" y="1"/>
                  </a:cubicBezTo>
                  <a:close/>
                </a:path>
              </a:pathLst>
            </a:custGeom>
            <a:solidFill>
              <a:srgbClr val="E187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7" name="Google Shape;1507;p35"/>
            <p:cNvSpPr/>
            <p:nvPr/>
          </p:nvSpPr>
          <p:spPr>
            <a:xfrm>
              <a:off x="1620500" y="1904925"/>
              <a:ext cx="36850" cy="36825"/>
            </a:xfrm>
            <a:custGeom>
              <a:rect b="b" l="l" r="r" t="t"/>
              <a:pathLst>
                <a:path extrusionOk="0" h="1473" w="1474">
                  <a:moveTo>
                    <a:pt x="723" y="0"/>
                  </a:moveTo>
                  <a:cubicBezTo>
                    <a:pt x="313" y="0"/>
                    <a:pt x="1" y="320"/>
                    <a:pt x="1" y="723"/>
                  </a:cubicBezTo>
                  <a:cubicBezTo>
                    <a:pt x="1" y="1153"/>
                    <a:pt x="313" y="1473"/>
                    <a:pt x="723" y="1473"/>
                  </a:cubicBezTo>
                  <a:cubicBezTo>
                    <a:pt x="1154" y="1473"/>
                    <a:pt x="1473" y="1153"/>
                    <a:pt x="1473" y="723"/>
                  </a:cubicBezTo>
                  <a:cubicBezTo>
                    <a:pt x="1473" y="320"/>
                    <a:pt x="1154" y="0"/>
                    <a:pt x="723" y="0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8" name="Google Shape;1508;p35"/>
            <p:cNvSpPr/>
            <p:nvPr/>
          </p:nvSpPr>
          <p:spPr>
            <a:xfrm>
              <a:off x="1633000" y="1910475"/>
              <a:ext cx="13750" cy="22950"/>
            </a:xfrm>
            <a:custGeom>
              <a:rect b="b" l="l" r="r" t="t"/>
              <a:pathLst>
                <a:path extrusionOk="0" h="918" w="550">
                  <a:moveTo>
                    <a:pt x="251" y="230"/>
                  </a:moveTo>
                  <a:lnTo>
                    <a:pt x="251" y="376"/>
                  </a:lnTo>
                  <a:cubicBezTo>
                    <a:pt x="209" y="355"/>
                    <a:pt x="188" y="327"/>
                    <a:pt x="188" y="292"/>
                  </a:cubicBezTo>
                  <a:cubicBezTo>
                    <a:pt x="188" y="258"/>
                    <a:pt x="209" y="237"/>
                    <a:pt x="251" y="230"/>
                  </a:cubicBezTo>
                  <a:close/>
                  <a:moveTo>
                    <a:pt x="313" y="549"/>
                  </a:moveTo>
                  <a:cubicBezTo>
                    <a:pt x="348" y="563"/>
                    <a:pt x="362" y="591"/>
                    <a:pt x="362" y="626"/>
                  </a:cubicBezTo>
                  <a:cubicBezTo>
                    <a:pt x="362" y="660"/>
                    <a:pt x="348" y="681"/>
                    <a:pt x="313" y="688"/>
                  </a:cubicBezTo>
                  <a:lnTo>
                    <a:pt x="313" y="549"/>
                  </a:lnTo>
                  <a:close/>
                  <a:moveTo>
                    <a:pt x="251" y="1"/>
                  </a:moveTo>
                  <a:lnTo>
                    <a:pt x="251" y="84"/>
                  </a:lnTo>
                  <a:cubicBezTo>
                    <a:pt x="181" y="91"/>
                    <a:pt x="119" y="112"/>
                    <a:pt x="77" y="153"/>
                  </a:cubicBezTo>
                  <a:cubicBezTo>
                    <a:pt x="29" y="195"/>
                    <a:pt x="1" y="244"/>
                    <a:pt x="1" y="306"/>
                  </a:cubicBezTo>
                  <a:cubicBezTo>
                    <a:pt x="1" y="348"/>
                    <a:pt x="8" y="376"/>
                    <a:pt x="22" y="396"/>
                  </a:cubicBezTo>
                  <a:cubicBezTo>
                    <a:pt x="29" y="410"/>
                    <a:pt x="36" y="417"/>
                    <a:pt x="43" y="431"/>
                  </a:cubicBezTo>
                  <a:cubicBezTo>
                    <a:pt x="50" y="438"/>
                    <a:pt x="56" y="445"/>
                    <a:pt x="70" y="452"/>
                  </a:cubicBezTo>
                  <a:cubicBezTo>
                    <a:pt x="84" y="466"/>
                    <a:pt x="98" y="473"/>
                    <a:pt x="105" y="473"/>
                  </a:cubicBezTo>
                  <a:cubicBezTo>
                    <a:pt x="112" y="480"/>
                    <a:pt x="133" y="487"/>
                    <a:pt x="161" y="501"/>
                  </a:cubicBezTo>
                  <a:cubicBezTo>
                    <a:pt x="188" y="508"/>
                    <a:pt x="216" y="515"/>
                    <a:pt x="251" y="521"/>
                  </a:cubicBezTo>
                  <a:lnTo>
                    <a:pt x="251" y="688"/>
                  </a:lnTo>
                  <a:cubicBezTo>
                    <a:pt x="216" y="681"/>
                    <a:pt x="195" y="653"/>
                    <a:pt x="195" y="605"/>
                  </a:cubicBezTo>
                  <a:lnTo>
                    <a:pt x="1" y="605"/>
                  </a:lnTo>
                  <a:cubicBezTo>
                    <a:pt x="1" y="674"/>
                    <a:pt x="29" y="730"/>
                    <a:pt x="70" y="765"/>
                  </a:cubicBezTo>
                  <a:cubicBezTo>
                    <a:pt x="112" y="806"/>
                    <a:pt x="175" y="827"/>
                    <a:pt x="251" y="834"/>
                  </a:cubicBezTo>
                  <a:lnTo>
                    <a:pt x="251" y="917"/>
                  </a:lnTo>
                  <a:lnTo>
                    <a:pt x="313" y="917"/>
                  </a:lnTo>
                  <a:lnTo>
                    <a:pt x="313" y="834"/>
                  </a:lnTo>
                  <a:cubicBezTo>
                    <a:pt x="383" y="827"/>
                    <a:pt x="438" y="799"/>
                    <a:pt x="487" y="758"/>
                  </a:cubicBezTo>
                  <a:cubicBezTo>
                    <a:pt x="529" y="716"/>
                    <a:pt x="549" y="667"/>
                    <a:pt x="549" y="605"/>
                  </a:cubicBezTo>
                  <a:cubicBezTo>
                    <a:pt x="549" y="528"/>
                    <a:pt x="515" y="473"/>
                    <a:pt x="452" y="438"/>
                  </a:cubicBezTo>
                  <a:cubicBezTo>
                    <a:pt x="424" y="431"/>
                    <a:pt x="383" y="417"/>
                    <a:pt x="313" y="396"/>
                  </a:cubicBezTo>
                  <a:lnTo>
                    <a:pt x="313" y="230"/>
                  </a:lnTo>
                  <a:cubicBezTo>
                    <a:pt x="348" y="244"/>
                    <a:pt x="362" y="271"/>
                    <a:pt x="369" y="306"/>
                  </a:cubicBezTo>
                  <a:lnTo>
                    <a:pt x="549" y="306"/>
                  </a:lnTo>
                  <a:cubicBezTo>
                    <a:pt x="549" y="237"/>
                    <a:pt x="529" y="181"/>
                    <a:pt x="487" y="147"/>
                  </a:cubicBezTo>
                  <a:cubicBezTo>
                    <a:pt x="445" y="112"/>
                    <a:pt x="383" y="91"/>
                    <a:pt x="313" y="84"/>
                  </a:cubicBezTo>
                  <a:lnTo>
                    <a:pt x="3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09" name="Google Shape;1509;p35"/>
          <p:cNvGrpSpPr/>
          <p:nvPr/>
        </p:nvGrpSpPr>
        <p:grpSpPr>
          <a:xfrm>
            <a:off x="3088909" y="263651"/>
            <a:ext cx="412321" cy="412472"/>
            <a:chOff x="1611825" y="1896250"/>
            <a:chExt cx="54200" cy="54175"/>
          </a:xfrm>
        </p:grpSpPr>
        <p:sp>
          <p:nvSpPr>
            <p:cNvPr id="1510" name="Google Shape;1510;p35"/>
            <p:cNvSpPr/>
            <p:nvPr/>
          </p:nvSpPr>
          <p:spPr>
            <a:xfrm>
              <a:off x="1613225" y="1897625"/>
              <a:ext cx="51400" cy="51425"/>
            </a:xfrm>
            <a:custGeom>
              <a:rect b="b" l="l" r="r" t="t"/>
              <a:pathLst>
                <a:path extrusionOk="0" h="2057" w="2056">
                  <a:moveTo>
                    <a:pt x="1014" y="1"/>
                  </a:moveTo>
                  <a:cubicBezTo>
                    <a:pt x="466" y="1"/>
                    <a:pt x="0" y="466"/>
                    <a:pt x="0" y="1015"/>
                  </a:cubicBezTo>
                  <a:cubicBezTo>
                    <a:pt x="0" y="1591"/>
                    <a:pt x="466" y="2056"/>
                    <a:pt x="1014" y="2056"/>
                  </a:cubicBezTo>
                  <a:cubicBezTo>
                    <a:pt x="1590" y="2056"/>
                    <a:pt x="2056" y="1591"/>
                    <a:pt x="2056" y="1015"/>
                  </a:cubicBezTo>
                  <a:cubicBezTo>
                    <a:pt x="2056" y="466"/>
                    <a:pt x="1590" y="1"/>
                    <a:pt x="1014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1" name="Google Shape;1511;p35"/>
            <p:cNvSpPr/>
            <p:nvPr/>
          </p:nvSpPr>
          <p:spPr>
            <a:xfrm>
              <a:off x="1611825" y="1896250"/>
              <a:ext cx="54200" cy="54175"/>
            </a:xfrm>
            <a:custGeom>
              <a:rect b="b" l="l" r="r" t="t"/>
              <a:pathLst>
                <a:path extrusionOk="0" h="2167" w="2168">
                  <a:moveTo>
                    <a:pt x="1070" y="111"/>
                  </a:moveTo>
                  <a:cubicBezTo>
                    <a:pt x="1355" y="111"/>
                    <a:pt x="1591" y="229"/>
                    <a:pt x="1765" y="403"/>
                  </a:cubicBezTo>
                  <a:cubicBezTo>
                    <a:pt x="1938" y="577"/>
                    <a:pt x="2049" y="806"/>
                    <a:pt x="2049" y="1070"/>
                  </a:cubicBezTo>
                  <a:cubicBezTo>
                    <a:pt x="2049" y="1361"/>
                    <a:pt x="1938" y="1590"/>
                    <a:pt x="1765" y="1764"/>
                  </a:cubicBezTo>
                  <a:cubicBezTo>
                    <a:pt x="1591" y="1938"/>
                    <a:pt x="1355" y="2056"/>
                    <a:pt x="1070" y="2056"/>
                  </a:cubicBezTo>
                  <a:cubicBezTo>
                    <a:pt x="806" y="2056"/>
                    <a:pt x="577" y="1938"/>
                    <a:pt x="403" y="1764"/>
                  </a:cubicBezTo>
                  <a:cubicBezTo>
                    <a:pt x="230" y="1590"/>
                    <a:pt x="112" y="1361"/>
                    <a:pt x="112" y="1070"/>
                  </a:cubicBezTo>
                  <a:cubicBezTo>
                    <a:pt x="112" y="806"/>
                    <a:pt x="230" y="577"/>
                    <a:pt x="403" y="403"/>
                  </a:cubicBezTo>
                  <a:cubicBezTo>
                    <a:pt x="577" y="229"/>
                    <a:pt x="806" y="111"/>
                    <a:pt x="1070" y="111"/>
                  </a:cubicBezTo>
                  <a:close/>
                  <a:moveTo>
                    <a:pt x="1070" y="0"/>
                  </a:moveTo>
                  <a:cubicBezTo>
                    <a:pt x="487" y="0"/>
                    <a:pt x="1" y="493"/>
                    <a:pt x="1" y="1070"/>
                  </a:cubicBezTo>
                  <a:cubicBezTo>
                    <a:pt x="1" y="1674"/>
                    <a:pt x="487" y="2167"/>
                    <a:pt x="1070" y="2167"/>
                  </a:cubicBezTo>
                  <a:cubicBezTo>
                    <a:pt x="1674" y="2167"/>
                    <a:pt x="2167" y="1674"/>
                    <a:pt x="2167" y="1070"/>
                  </a:cubicBezTo>
                  <a:cubicBezTo>
                    <a:pt x="2167" y="493"/>
                    <a:pt x="1674" y="0"/>
                    <a:pt x="1070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2" name="Google Shape;1512;p35"/>
            <p:cNvSpPr/>
            <p:nvPr/>
          </p:nvSpPr>
          <p:spPr>
            <a:xfrm>
              <a:off x="1618950" y="1903350"/>
              <a:ext cx="39775" cy="39975"/>
            </a:xfrm>
            <a:custGeom>
              <a:rect b="b" l="l" r="r" t="t"/>
              <a:pathLst>
                <a:path extrusionOk="0" h="1599" w="1591">
                  <a:moveTo>
                    <a:pt x="785" y="1"/>
                  </a:moveTo>
                  <a:cubicBezTo>
                    <a:pt x="348" y="1"/>
                    <a:pt x="0" y="348"/>
                    <a:pt x="0" y="786"/>
                  </a:cubicBezTo>
                  <a:cubicBezTo>
                    <a:pt x="0" y="1251"/>
                    <a:pt x="348" y="1598"/>
                    <a:pt x="785" y="1598"/>
                  </a:cubicBezTo>
                  <a:cubicBezTo>
                    <a:pt x="1243" y="1598"/>
                    <a:pt x="1591" y="1251"/>
                    <a:pt x="1591" y="786"/>
                  </a:cubicBezTo>
                  <a:cubicBezTo>
                    <a:pt x="1591" y="348"/>
                    <a:pt x="1243" y="1"/>
                    <a:pt x="785" y="1"/>
                  </a:cubicBezTo>
                  <a:close/>
                </a:path>
              </a:pathLst>
            </a:custGeom>
            <a:solidFill>
              <a:srgbClr val="E187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3" name="Google Shape;1513;p35"/>
            <p:cNvSpPr/>
            <p:nvPr/>
          </p:nvSpPr>
          <p:spPr>
            <a:xfrm>
              <a:off x="1620500" y="1904925"/>
              <a:ext cx="36850" cy="36825"/>
            </a:xfrm>
            <a:custGeom>
              <a:rect b="b" l="l" r="r" t="t"/>
              <a:pathLst>
                <a:path extrusionOk="0" h="1473" w="1474">
                  <a:moveTo>
                    <a:pt x="723" y="0"/>
                  </a:moveTo>
                  <a:cubicBezTo>
                    <a:pt x="313" y="0"/>
                    <a:pt x="1" y="320"/>
                    <a:pt x="1" y="723"/>
                  </a:cubicBezTo>
                  <a:cubicBezTo>
                    <a:pt x="1" y="1153"/>
                    <a:pt x="313" y="1473"/>
                    <a:pt x="723" y="1473"/>
                  </a:cubicBezTo>
                  <a:cubicBezTo>
                    <a:pt x="1154" y="1473"/>
                    <a:pt x="1473" y="1153"/>
                    <a:pt x="1473" y="723"/>
                  </a:cubicBezTo>
                  <a:cubicBezTo>
                    <a:pt x="1473" y="320"/>
                    <a:pt x="1154" y="0"/>
                    <a:pt x="723" y="0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4" name="Google Shape;1514;p35"/>
            <p:cNvSpPr/>
            <p:nvPr/>
          </p:nvSpPr>
          <p:spPr>
            <a:xfrm>
              <a:off x="1633000" y="1910475"/>
              <a:ext cx="13750" cy="22950"/>
            </a:xfrm>
            <a:custGeom>
              <a:rect b="b" l="l" r="r" t="t"/>
              <a:pathLst>
                <a:path extrusionOk="0" h="918" w="550">
                  <a:moveTo>
                    <a:pt x="251" y="230"/>
                  </a:moveTo>
                  <a:lnTo>
                    <a:pt x="251" y="376"/>
                  </a:lnTo>
                  <a:cubicBezTo>
                    <a:pt x="209" y="355"/>
                    <a:pt x="188" y="327"/>
                    <a:pt x="188" y="292"/>
                  </a:cubicBezTo>
                  <a:cubicBezTo>
                    <a:pt x="188" y="258"/>
                    <a:pt x="209" y="237"/>
                    <a:pt x="251" y="230"/>
                  </a:cubicBezTo>
                  <a:close/>
                  <a:moveTo>
                    <a:pt x="313" y="549"/>
                  </a:moveTo>
                  <a:cubicBezTo>
                    <a:pt x="348" y="563"/>
                    <a:pt x="362" y="591"/>
                    <a:pt x="362" y="626"/>
                  </a:cubicBezTo>
                  <a:cubicBezTo>
                    <a:pt x="362" y="660"/>
                    <a:pt x="348" y="681"/>
                    <a:pt x="313" y="688"/>
                  </a:cubicBezTo>
                  <a:lnTo>
                    <a:pt x="313" y="549"/>
                  </a:lnTo>
                  <a:close/>
                  <a:moveTo>
                    <a:pt x="251" y="1"/>
                  </a:moveTo>
                  <a:lnTo>
                    <a:pt x="251" y="84"/>
                  </a:lnTo>
                  <a:cubicBezTo>
                    <a:pt x="181" y="91"/>
                    <a:pt x="119" y="112"/>
                    <a:pt x="77" y="153"/>
                  </a:cubicBezTo>
                  <a:cubicBezTo>
                    <a:pt x="29" y="195"/>
                    <a:pt x="1" y="244"/>
                    <a:pt x="1" y="306"/>
                  </a:cubicBezTo>
                  <a:cubicBezTo>
                    <a:pt x="1" y="348"/>
                    <a:pt x="8" y="376"/>
                    <a:pt x="22" y="396"/>
                  </a:cubicBezTo>
                  <a:cubicBezTo>
                    <a:pt x="29" y="410"/>
                    <a:pt x="36" y="417"/>
                    <a:pt x="43" y="431"/>
                  </a:cubicBezTo>
                  <a:cubicBezTo>
                    <a:pt x="50" y="438"/>
                    <a:pt x="56" y="445"/>
                    <a:pt x="70" y="452"/>
                  </a:cubicBezTo>
                  <a:cubicBezTo>
                    <a:pt x="84" y="466"/>
                    <a:pt x="98" y="473"/>
                    <a:pt x="105" y="473"/>
                  </a:cubicBezTo>
                  <a:cubicBezTo>
                    <a:pt x="112" y="480"/>
                    <a:pt x="133" y="487"/>
                    <a:pt x="161" y="501"/>
                  </a:cubicBezTo>
                  <a:cubicBezTo>
                    <a:pt x="188" y="508"/>
                    <a:pt x="216" y="515"/>
                    <a:pt x="251" y="521"/>
                  </a:cubicBezTo>
                  <a:lnTo>
                    <a:pt x="251" y="688"/>
                  </a:lnTo>
                  <a:cubicBezTo>
                    <a:pt x="216" y="681"/>
                    <a:pt x="195" y="653"/>
                    <a:pt x="195" y="605"/>
                  </a:cubicBezTo>
                  <a:lnTo>
                    <a:pt x="1" y="605"/>
                  </a:lnTo>
                  <a:cubicBezTo>
                    <a:pt x="1" y="674"/>
                    <a:pt x="29" y="730"/>
                    <a:pt x="70" y="765"/>
                  </a:cubicBezTo>
                  <a:cubicBezTo>
                    <a:pt x="112" y="806"/>
                    <a:pt x="175" y="827"/>
                    <a:pt x="251" y="834"/>
                  </a:cubicBezTo>
                  <a:lnTo>
                    <a:pt x="251" y="917"/>
                  </a:lnTo>
                  <a:lnTo>
                    <a:pt x="313" y="917"/>
                  </a:lnTo>
                  <a:lnTo>
                    <a:pt x="313" y="834"/>
                  </a:lnTo>
                  <a:cubicBezTo>
                    <a:pt x="383" y="827"/>
                    <a:pt x="438" y="799"/>
                    <a:pt x="487" y="758"/>
                  </a:cubicBezTo>
                  <a:cubicBezTo>
                    <a:pt x="529" y="716"/>
                    <a:pt x="549" y="667"/>
                    <a:pt x="549" y="605"/>
                  </a:cubicBezTo>
                  <a:cubicBezTo>
                    <a:pt x="549" y="528"/>
                    <a:pt x="515" y="473"/>
                    <a:pt x="452" y="438"/>
                  </a:cubicBezTo>
                  <a:cubicBezTo>
                    <a:pt x="424" y="431"/>
                    <a:pt x="383" y="417"/>
                    <a:pt x="313" y="396"/>
                  </a:cubicBezTo>
                  <a:lnTo>
                    <a:pt x="313" y="230"/>
                  </a:lnTo>
                  <a:cubicBezTo>
                    <a:pt x="348" y="244"/>
                    <a:pt x="362" y="271"/>
                    <a:pt x="369" y="306"/>
                  </a:cubicBezTo>
                  <a:lnTo>
                    <a:pt x="549" y="306"/>
                  </a:lnTo>
                  <a:cubicBezTo>
                    <a:pt x="549" y="237"/>
                    <a:pt x="529" y="181"/>
                    <a:pt x="487" y="147"/>
                  </a:cubicBezTo>
                  <a:cubicBezTo>
                    <a:pt x="445" y="112"/>
                    <a:pt x="383" y="91"/>
                    <a:pt x="313" y="84"/>
                  </a:cubicBezTo>
                  <a:lnTo>
                    <a:pt x="3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2" name="Google Shape;1922;p44"/>
          <p:cNvSpPr/>
          <p:nvPr/>
        </p:nvSpPr>
        <p:spPr>
          <a:xfrm>
            <a:off x="4145738" y="3867625"/>
            <a:ext cx="3798000" cy="5727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3" name="Google Shape;1923;p44"/>
          <p:cNvSpPr/>
          <p:nvPr/>
        </p:nvSpPr>
        <p:spPr>
          <a:xfrm>
            <a:off x="4145738" y="1462038"/>
            <a:ext cx="3798000" cy="5727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4" name="Google Shape;1924;p44"/>
          <p:cNvSpPr/>
          <p:nvPr/>
        </p:nvSpPr>
        <p:spPr>
          <a:xfrm>
            <a:off x="4145738" y="2263900"/>
            <a:ext cx="3798000" cy="5727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5" name="Google Shape;1925;p44"/>
          <p:cNvSpPr/>
          <p:nvPr/>
        </p:nvSpPr>
        <p:spPr>
          <a:xfrm>
            <a:off x="4145738" y="3065763"/>
            <a:ext cx="3798000" cy="5727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6" name="Google Shape;1926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zh-TW"/>
              <a:t>Rescaling</a:t>
            </a:r>
            <a:endParaRPr b="1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grpSp>
        <p:nvGrpSpPr>
          <p:cNvPr id="1927" name="Google Shape;1927;p44"/>
          <p:cNvGrpSpPr/>
          <p:nvPr/>
        </p:nvGrpSpPr>
        <p:grpSpPr>
          <a:xfrm rot="5400000">
            <a:off x="1845350" y="476880"/>
            <a:ext cx="272230" cy="2543038"/>
            <a:chOff x="1453250" y="1266300"/>
            <a:chExt cx="340500" cy="3180786"/>
          </a:xfrm>
        </p:grpSpPr>
        <p:sp>
          <p:nvSpPr>
            <p:cNvPr id="1928" name="Google Shape;1928;p44"/>
            <p:cNvSpPr/>
            <p:nvPr/>
          </p:nvSpPr>
          <p:spPr>
            <a:xfrm>
              <a:off x="1453250" y="4106586"/>
              <a:ext cx="340500" cy="340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9" name="Google Shape;1929;p44"/>
            <p:cNvSpPr/>
            <p:nvPr/>
          </p:nvSpPr>
          <p:spPr>
            <a:xfrm>
              <a:off x="1453250" y="3633204"/>
              <a:ext cx="340500" cy="340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0" name="Google Shape;1930;p44"/>
            <p:cNvSpPr/>
            <p:nvPr/>
          </p:nvSpPr>
          <p:spPr>
            <a:xfrm>
              <a:off x="1453250" y="3159822"/>
              <a:ext cx="340500" cy="340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1" name="Google Shape;1931;p44"/>
            <p:cNvSpPr/>
            <p:nvPr/>
          </p:nvSpPr>
          <p:spPr>
            <a:xfrm>
              <a:off x="1453250" y="2686440"/>
              <a:ext cx="340500" cy="340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2" name="Google Shape;1932;p44"/>
            <p:cNvSpPr/>
            <p:nvPr/>
          </p:nvSpPr>
          <p:spPr>
            <a:xfrm>
              <a:off x="1453250" y="2213057"/>
              <a:ext cx="340500" cy="340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3" name="Google Shape;1933;p44"/>
            <p:cNvSpPr/>
            <p:nvPr/>
          </p:nvSpPr>
          <p:spPr>
            <a:xfrm>
              <a:off x="1453250" y="1739675"/>
              <a:ext cx="340500" cy="340500"/>
            </a:xfrm>
            <a:prstGeom prst="rect">
              <a:avLst/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4" name="Google Shape;1934;p44"/>
            <p:cNvSpPr/>
            <p:nvPr/>
          </p:nvSpPr>
          <p:spPr>
            <a:xfrm>
              <a:off x="1453250" y="1266300"/>
              <a:ext cx="340500" cy="340500"/>
            </a:xfrm>
            <a:prstGeom prst="rect">
              <a:avLst/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35" name="Google Shape;1935;p44"/>
          <p:cNvGrpSpPr/>
          <p:nvPr/>
        </p:nvGrpSpPr>
        <p:grpSpPr>
          <a:xfrm rot="5400000">
            <a:off x="1845336" y="1278750"/>
            <a:ext cx="272230" cy="2543013"/>
            <a:chOff x="2305738" y="1266332"/>
            <a:chExt cx="340500" cy="3180754"/>
          </a:xfrm>
        </p:grpSpPr>
        <p:sp>
          <p:nvSpPr>
            <p:cNvPr id="1936" name="Google Shape;1936;p44"/>
            <p:cNvSpPr/>
            <p:nvPr/>
          </p:nvSpPr>
          <p:spPr>
            <a:xfrm>
              <a:off x="2305738" y="4106586"/>
              <a:ext cx="340500" cy="340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7" name="Google Shape;1937;p44"/>
            <p:cNvSpPr/>
            <p:nvPr/>
          </p:nvSpPr>
          <p:spPr>
            <a:xfrm>
              <a:off x="2305738" y="3633204"/>
              <a:ext cx="340500" cy="340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8" name="Google Shape;1938;p44"/>
            <p:cNvSpPr/>
            <p:nvPr/>
          </p:nvSpPr>
          <p:spPr>
            <a:xfrm>
              <a:off x="2305738" y="3159822"/>
              <a:ext cx="340500" cy="340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9" name="Google Shape;1939;p44"/>
            <p:cNvSpPr/>
            <p:nvPr/>
          </p:nvSpPr>
          <p:spPr>
            <a:xfrm>
              <a:off x="2305738" y="2686440"/>
              <a:ext cx="340500" cy="340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0" name="Google Shape;1940;p44"/>
            <p:cNvSpPr/>
            <p:nvPr/>
          </p:nvSpPr>
          <p:spPr>
            <a:xfrm>
              <a:off x="2305738" y="2213057"/>
              <a:ext cx="340500" cy="340500"/>
            </a:xfrm>
            <a:prstGeom prst="rect">
              <a:avLst/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1" name="Google Shape;1941;p44"/>
            <p:cNvSpPr/>
            <p:nvPr/>
          </p:nvSpPr>
          <p:spPr>
            <a:xfrm>
              <a:off x="2305738" y="1739707"/>
              <a:ext cx="340500" cy="3405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2" name="Google Shape;1942;p44"/>
            <p:cNvSpPr/>
            <p:nvPr/>
          </p:nvSpPr>
          <p:spPr>
            <a:xfrm>
              <a:off x="2305738" y="1266332"/>
              <a:ext cx="340500" cy="340500"/>
            </a:xfrm>
            <a:prstGeom prst="rect">
              <a:avLst/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43" name="Google Shape;1943;p44"/>
          <p:cNvGrpSpPr/>
          <p:nvPr/>
        </p:nvGrpSpPr>
        <p:grpSpPr>
          <a:xfrm rot="5400000">
            <a:off x="1845331" y="2080616"/>
            <a:ext cx="272240" cy="2543013"/>
            <a:chOff x="3158225" y="1266332"/>
            <a:chExt cx="340513" cy="3180754"/>
          </a:xfrm>
        </p:grpSpPr>
        <p:sp>
          <p:nvSpPr>
            <p:cNvPr id="1944" name="Google Shape;1944;p44"/>
            <p:cNvSpPr/>
            <p:nvPr/>
          </p:nvSpPr>
          <p:spPr>
            <a:xfrm>
              <a:off x="3158225" y="4106586"/>
              <a:ext cx="340500" cy="340500"/>
            </a:xfrm>
            <a:prstGeom prst="rect">
              <a:avLst/>
            </a:prstGeom>
            <a:solidFill>
              <a:srgbClr val="9900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5" name="Google Shape;1945;p44"/>
            <p:cNvSpPr/>
            <p:nvPr/>
          </p:nvSpPr>
          <p:spPr>
            <a:xfrm>
              <a:off x="3158225" y="3633204"/>
              <a:ext cx="340500" cy="340500"/>
            </a:xfrm>
            <a:prstGeom prst="rect">
              <a:avLst/>
            </a:prstGeom>
            <a:solidFill>
              <a:srgbClr val="9900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6" name="Google Shape;1946;p44"/>
            <p:cNvSpPr/>
            <p:nvPr/>
          </p:nvSpPr>
          <p:spPr>
            <a:xfrm>
              <a:off x="3158225" y="3159822"/>
              <a:ext cx="340500" cy="340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7" name="Google Shape;1947;p44"/>
            <p:cNvSpPr/>
            <p:nvPr/>
          </p:nvSpPr>
          <p:spPr>
            <a:xfrm>
              <a:off x="3158225" y="2686440"/>
              <a:ext cx="340500" cy="340500"/>
            </a:xfrm>
            <a:prstGeom prst="rect">
              <a:avLst/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8" name="Google Shape;1948;p44"/>
            <p:cNvSpPr/>
            <p:nvPr/>
          </p:nvSpPr>
          <p:spPr>
            <a:xfrm>
              <a:off x="3158238" y="2213057"/>
              <a:ext cx="340500" cy="340500"/>
            </a:xfrm>
            <a:prstGeom prst="rect">
              <a:avLst/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9" name="Google Shape;1949;p44"/>
            <p:cNvSpPr/>
            <p:nvPr/>
          </p:nvSpPr>
          <p:spPr>
            <a:xfrm>
              <a:off x="3158238" y="1739707"/>
              <a:ext cx="340500" cy="340500"/>
            </a:xfrm>
            <a:prstGeom prst="rect">
              <a:avLst/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0" name="Google Shape;1950;p44"/>
            <p:cNvSpPr/>
            <p:nvPr/>
          </p:nvSpPr>
          <p:spPr>
            <a:xfrm>
              <a:off x="3158238" y="1266332"/>
              <a:ext cx="340500" cy="340500"/>
            </a:xfrm>
            <a:prstGeom prst="rect">
              <a:avLst/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51" name="Google Shape;1951;p44"/>
          <p:cNvGrpSpPr/>
          <p:nvPr/>
        </p:nvGrpSpPr>
        <p:grpSpPr>
          <a:xfrm rot="5400000">
            <a:off x="1845350" y="2882462"/>
            <a:ext cx="272230" cy="2543038"/>
            <a:chOff x="4010750" y="1266300"/>
            <a:chExt cx="340500" cy="3180786"/>
          </a:xfrm>
        </p:grpSpPr>
        <p:sp>
          <p:nvSpPr>
            <p:cNvPr id="1952" name="Google Shape;1952;p44"/>
            <p:cNvSpPr/>
            <p:nvPr/>
          </p:nvSpPr>
          <p:spPr>
            <a:xfrm>
              <a:off x="4010750" y="4106586"/>
              <a:ext cx="340500" cy="340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3" name="Google Shape;1953;p44"/>
            <p:cNvSpPr/>
            <p:nvPr/>
          </p:nvSpPr>
          <p:spPr>
            <a:xfrm>
              <a:off x="4010750" y="3633204"/>
              <a:ext cx="340500" cy="340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4" name="Google Shape;1954;p44"/>
            <p:cNvSpPr/>
            <p:nvPr/>
          </p:nvSpPr>
          <p:spPr>
            <a:xfrm>
              <a:off x="4010750" y="3159822"/>
              <a:ext cx="340500" cy="340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5" name="Google Shape;1955;p44"/>
            <p:cNvSpPr/>
            <p:nvPr/>
          </p:nvSpPr>
          <p:spPr>
            <a:xfrm>
              <a:off x="4010750" y="2686440"/>
              <a:ext cx="340500" cy="340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6" name="Google Shape;1956;p44"/>
            <p:cNvSpPr/>
            <p:nvPr/>
          </p:nvSpPr>
          <p:spPr>
            <a:xfrm>
              <a:off x="4010750" y="2213057"/>
              <a:ext cx="340500" cy="340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7" name="Google Shape;1957;p44"/>
            <p:cNvSpPr/>
            <p:nvPr/>
          </p:nvSpPr>
          <p:spPr>
            <a:xfrm>
              <a:off x="4010750" y="1739675"/>
              <a:ext cx="340500" cy="340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8" name="Google Shape;1958;p44"/>
            <p:cNvSpPr/>
            <p:nvPr/>
          </p:nvSpPr>
          <p:spPr>
            <a:xfrm>
              <a:off x="4010750" y="1266300"/>
              <a:ext cx="340500" cy="340500"/>
            </a:xfrm>
            <a:prstGeom prst="rect">
              <a:avLst/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59" name="Google Shape;1959;p44"/>
          <p:cNvSpPr txBox="1"/>
          <p:nvPr/>
        </p:nvSpPr>
        <p:spPr>
          <a:xfrm>
            <a:off x="4287488" y="3137309"/>
            <a:ext cx="35145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lang="zh-TW" sz="1700">
                <a:solidFill>
                  <a:srgbClr val="9900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加速模型更新權重</a:t>
            </a:r>
            <a:endParaRPr b="1" i="0" sz="1700" u="none" cap="none" strike="noStrike">
              <a:solidFill>
                <a:srgbClr val="9900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960" name="Google Shape;1960;p44"/>
          <p:cNvSpPr txBox="1"/>
          <p:nvPr/>
        </p:nvSpPr>
        <p:spPr>
          <a:xfrm>
            <a:off x="4287488" y="1533575"/>
            <a:ext cx="35145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lang="zh-TW" sz="1700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將每個像素縮放到[0, 1]區間中</a:t>
            </a:r>
            <a:endParaRPr b="1" i="0" sz="1700" u="none" cap="none" strike="noStrike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961" name="Google Shape;1961;p44"/>
          <p:cNvSpPr txBox="1"/>
          <p:nvPr/>
        </p:nvSpPr>
        <p:spPr>
          <a:xfrm>
            <a:off x="4287500" y="2335454"/>
            <a:ext cx="35145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lang="zh-TW" sz="170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不影響資料的分布情況</a:t>
            </a:r>
            <a:endParaRPr b="1" i="0" sz="1700" u="none" cap="none" strike="noStrike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962" name="Google Shape;1962;p44"/>
          <p:cNvSpPr txBox="1"/>
          <p:nvPr/>
        </p:nvSpPr>
        <p:spPr>
          <a:xfrm>
            <a:off x="4287488" y="3939212"/>
            <a:ext cx="35145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lang="zh-TW" sz="1700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更加穩定的模型</a:t>
            </a:r>
            <a:endParaRPr b="1" i="0" sz="1700" u="none" cap="none" strike="noStrike">
              <a:solidFill>
                <a:schemeClr val="dk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1963" name="Google Shape;1963;p44"/>
          <p:cNvCxnSpPr/>
          <p:nvPr/>
        </p:nvCxnSpPr>
        <p:spPr>
          <a:xfrm>
            <a:off x="3256529" y="1748400"/>
            <a:ext cx="8892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1964" name="Google Shape;1964;p44"/>
          <p:cNvCxnSpPr/>
          <p:nvPr/>
        </p:nvCxnSpPr>
        <p:spPr>
          <a:xfrm>
            <a:off x="3252961" y="2550240"/>
            <a:ext cx="8931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1965" name="Google Shape;1965;p44"/>
          <p:cNvCxnSpPr/>
          <p:nvPr/>
        </p:nvCxnSpPr>
        <p:spPr>
          <a:xfrm>
            <a:off x="3252961" y="3352114"/>
            <a:ext cx="893100" cy="0"/>
          </a:xfrm>
          <a:prstGeom prst="straightConnector1">
            <a:avLst/>
          </a:prstGeom>
          <a:noFill/>
          <a:ln cap="flat" cmpd="sng" w="28575">
            <a:solidFill>
              <a:srgbClr val="9900FF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1966" name="Google Shape;1966;p44"/>
          <p:cNvCxnSpPr/>
          <p:nvPr/>
        </p:nvCxnSpPr>
        <p:spPr>
          <a:xfrm>
            <a:off x="3252961" y="4153975"/>
            <a:ext cx="8931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oval"/>
          </a:ln>
        </p:spPr>
      </p:cxnSp>
      <p:sp>
        <p:nvSpPr>
          <p:cNvPr id="1967" name="Google Shape;1967;p44"/>
          <p:cNvSpPr/>
          <p:nvPr/>
        </p:nvSpPr>
        <p:spPr>
          <a:xfrm>
            <a:off x="8128309" y="3922850"/>
            <a:ext cx="241524" cy="367261"/>
          </a:xfrm>
          <a:custGeom>
            <a:rect b="b" l="l" r="r" t="t"/>
            <a:pathLst>
              <a:path extrusionOk="0" h="12697" w="8350">
                <a:moveTo>
                  <a:pt x="4222" y="1166"/>
                </a:moveTo>
                <a:cubicBezTo>
                  <a:pt x="4443" y="1166"/>
                  <a:pt x="4600" y="1386"/>
                  <a:pt x="4600" y="1607"/>
                </a:cubicBezTo>
                <a:lnTo>
                  <a:pt x="4600" y="1890"/>
                </a:lnTo>
                <a:cubicBezTo>
                  <a:pt x="5073" y="2048"/>
                  <a:pt x="5451" y="2520"/>
                  <a:pt x="5451" y="3088"/>
                </a:cubicBezTo>
                <a:cubicBezTo>
                  <a:pt x="5451" y="3308"/>
                  <a:pt x="5231" y="3497"/>
                  <a:pt x="5010" y="3497"/>
                </a:cubicBezTo>
                <a:cubicBezTo>
                  <a:pt x="4758" y="3497"/>
                  <a:pt x="4600" y="3308"/>
                  <a:pt x="4600" y="3088"/>
                </a:cubicBezTo>
                <a:cubicBezTo>
                  <a:pt x="4600" y="2835"/>
                  <a:pt x="4411" y="2678"/>
                  <a:pt x="4222" y="2678"/>
                </a:cubicBezTo>
                <a:cubicBezTo>
                  <a:pt x="3970" y="2678"/>
                  <a:pt x="3781" y="2867"/>
                  <a:pt x="3781" y="3088"/>
                </a:cubicBezTo>
                <a:cubicBezTo>
                  <a:pt x="3781" y="3308"/>
                  <a:pt x="4096" y="3529"/>
                  <a:pt x="4443" y="3781"/>
                </a:cubicBezTo>
                <a:cubicBezTo>
                  <a:pt x="4884" y="4096"/>
                  <a:pt x="5451" y="4505"/>
                  <a:pt x="5451" y="5167"/>
                </a:cubicBezTo>
                <a:cubicBezTo>
                  <a:pt x="5451" y="5702"/>
                  <a:pt x="5073" y="6143"/>
                  <a:pt x="4600" y="6333"/>
                </a:cubicBezTo>
                <a:lnTo>
                  <a:pt x="4600" y="6616"/>
                </a:lnTo>
                <a:cubicBezTo>
                  <a:pt x="4600" y="6868"/>
                  <a:pt x="4411" y="7026"/>
                  <a:pt x="4222" y="7026"/>
                </a:cubicBezTo>
                <a:cubicBezTo>
                  <a:pt x="3970" y="7026"/>
                  <a:pt x="3781" y="6805"/>
                  <a:pt x="3781" y="6616"/>
                </a:cubicBezTo>
                <a:lnTo>
                  <a:pt x="3781" y="6333"/>
                </a:lnTo>
                <a:cubicBezTo>
                  <a:pt x="3309" y="6143"/>
                  <a:pt x="2962" y="5702"/>
                  <a:pt x="2962" y="5167"/>
                </a:cubicBezTo>
                <a:cubicBezTo>
                  <a:pt x="2962" y="4915"/>
                  <a:pt x="3151" y="4757"/>
                  <a:pt x="3372" y="4757"/>
                </a:cubicBezTo>
                <a:cubicBezTo>
                  <a:pt x="3624" y="4757"/>
                  <a:pt x="3781" y="4978"/>
                  <a:pt x="3781" y="5167"/>
                </a:cubicBezTo>
                <a:cubicBezTo>
                  <a:pt x="3781" y="5387"/>
                  <a:pt x="3970" y="5608"/>
                  <a:pt x="4222" y="5608"/>
                </a:cubicBezTo>
                <a:cubicBezTo>
                  <a:pt x="4443" y="5608"/>
                  <a:pt x="4600" y="5387"/>
                  <a:pt x="4600" y="5167"/>
                </a:cubicBezTo>
                <a:cubicBezTo>
                  <a:pt x="4600" y="4915"/>
                  <a:pt x="4285" y="4694"/>
                  <a:pt x="3939" y="4442"/>
                </a:cubicBezTo>
                <a:cubicBezTo>
                  <a:pt x="3498" y="4127"/>
                  <a:pt x="2962" y="3749"/>
                  <a:pt x="2962" y="3088"/>
                </a:cubicBezTo>
                <a:cubicBezTo>
                  <a:pt x="2962" y="2520"/>
                  <a:pt x="3309" y="2079"/>
                  <a:pt x="3781" y="1890"/>
                </a:cubicBezTo>
                <a:lnTo>
                  <a:pt x="3781" y="1607"/>
                </a:lnTo>
                <a:cubicBezTo>
                  <a:pt x="3781" y="1386"/>
                  <a:pt x="3970" y="1166"/>
                  <a:pt x="4222" y="1166"/>
                </a:cubicBezTo>
                <a:close/>
                <a:moveTo>
                  <a:pt x="4222" y="0"/>
                </a:moveTo>
                <a:cubicBezTo>
                  <a:pt x="1923" y="0"/>
                  <a:pt x="64" y="1859"/>
                  <a:pt x="64" y="4127"/>
                </a:cubicBezTo>
                <a:cubicBezTo>
                  <a:pt x="64" y="6270"/>
                  <a:pt x="1733" y="8034"/>
                  <a:pt x="3781" y="8223"/>
                </a:cubicBezTo>
                <a:lnTo>
                  <a:pt x="3781" y="9767"/>
                </a:lnTo>
                <a:cubicBezTo>
                  <a:pt x="3655" y="9609"/>
                  <a:pt x="3529" y="9483"/>
                  <a:pt x="3372" y="9325"/>
                </a:cubicBezTo>
                <a:cubicBezTo>
                  <a:pt x="2647" y="8601"/>
                  <a:pt x="1576" y="8128"/>
                  <a:pt x="442" y="8128"/>
                </a:cubicBezTo>
                <a:cubicBezTo>
                  <a:pt x="190" y="8128"/>
                  <a:pt x="32" y="8317"/>
                  <a:pt x="32" y="8506"/>
                </a:cubicBezTo>
                <a:cubicBezTo>
                  <a:pt x="1" y="9609"/>
                  <a:pt x="442" y="10617"/>
                  <a:pt x="1261" y="11468"/>
                </a:cubicBezTo>
                <a:cubicBezTo>
                  <a:pt x="2049" y="12255"/>
                  <a:pt x="3057" y="12696"/>
                  <a:pt x="4096" y="12696"/>
                </a:cubicBezTo>
                <a:lnTo>
                  <a:pt x="4159" y="12696"/>
                </a:lnTo>
                <a:cubicBezTo>
                  <a:pt x="5231" y="12696"/>
                  <a:pt x="6302" y="12287"/>
                  <a:pt x="7089" y="11468"/>
                </a:cubicBezTo>
                <a:cubicBezTo>
                  <a:pt x="7877" y="10680"/>
                  <a:pt x="8318" y="9641"/>
                  <a:pt x="8318" y="8506"/>
                </a:cubicBezTo>
                <a:cubicBezTo>
                  <a:pt x="8350" y="8317"/>
                  <a:pt x="8160" y="8128"/>
                  <a:pt x="7940" y="8128"/>
                </a:cubicBezTo>
                <a:cubicBezTo>
                  <a:pt x="7871" y="8124"/>
                  <a:pt x="7801" y="8122"/>
                  <a:pt x="7733" y="8122"/>
                </a:cubicBezTo>
                <a:cubicBezTo>
                  <a:pt x="6711" y="8122"/>
                  <a:pt x="5778" y="8558"/>
                  <a:pt x="5010" y="9325"/>
                </a:cubicBezTo>
                <a:cubicBezTo>
                  <a:pt x="4852" y="9483"/>
                  <a:pt x="4726" y="9609"/>
                  <a:pt x="4600" y="9767"/>
                </a:cubicBezTo>
                <a:lnTo>
                  <a:pt x="4600" y="8223"/>
                </a:lnTo>
                <a:cubicBezTo>
                  <a:pt x="6680" y="8034"/>
                  <a:pt x="8350" y="6270"/>
                  <a:pt x="8350" y="4127"/>
                </a:cubicBezTo>
                <a:cubicBezTo>
                  <a:pt x="8350" y="1859"/>
                  <a:pt x="6491" y="0"/>
                  <a:pt x="422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68" name="Google Shape;1968;p44"/>
          <p:cNvGrpSpPr/>
          <p:nvPr/>
        </p:nvGrpSpPr>
        <p:grpSpPr>
          <a:xfrm>
            <a:off x="8065871" y="2366603"/>
            <a:ext cx="366364" cy="367290"/>
            <a:chOff x="-61783350" y="3743950"/>
            <a:chExt cx="316650" cy="317450"/>
          </a:xfrm>
        </p:grpSpPr>
        <p:sp>
          <p:nvSpPr>
            <p:cNvPr id="1969" name="Google Shape;1969;p44"/>
            <p:cNvSpPr/>
            <p:nvPr/>
          </p:nvSpPr>
          <p:spPr>
            <a:xfrm>
              <a:off x="-61783350" y="3743950"/>
              <a:ext cx="316650" cy="317450"/>
            </a:xfrm>
            <a:custGeom>
              <a:rect b="b" l="l" r="r" t="t"/>
              <a:pathLst>
                <a:path extrusionOk="0" h="12698" w="12666">
                  <a:moveTo>
                    <a:pt x="379" y="1"/>
                  </a:moveTo>
                  <a:cubicBezTo>
                    <a:pt x="158" y="1"/>
                    <a:pt x="1" y="190"/>
                    <a:pt x="1" y="410"/>
                  </a:cubicBezTo>
                  <a:lnTo>
                    <a:pt x="1" y="12256"/>
                  </a:lnTo>
                  <a:cubicBezTo>
                    <a:pt x="1" y="12508"/>
                    <a:pt x="190" y="12697"/>
                    <a:pt x="379" y="12697"/>
                  </a:cubicBezTo>
                  <a:lnTo>
                    <a:pt x="12256" y="12697"/>
                  </a:lnTo>
                  <a:cubicBezTo>
                    <a:pt x="12477" y="12697"/>
                    <a:pt x="12666" y="12508"/>
                    <a:pt x="12666" y="12256"/>
                  </a:cubicBezTo>
                  <a:cubicBezTo>
                    <a:pt x="12634" y="12067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10"/>
                  </a:lnTo>
                  <a:cubicBezTo>
                    <a:pt x="820" y="158"/>
                    <a:pt x="631" y="1"/>
                    <a:pt x="3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0" name="Google Shape;1970;p44"/>
            <p:cNvSpPr/>
            <p:nvPr/>
          </p:nvSpPr>
          <p:spPr>
            <a:xfrm>
              <a:off x="-61739225" y="3833750"/>
              <a:ext cx="272525" cy="149675"/>
            </a:xfrm>
            <a:custGeom>
              <a:rect b="b" l="l" r="r" t="t"/>
              <a:pathLst>
                <a:path extrusionOk="0" h="5987" w="10901">
                  <a:moveTo>
                    <a:pt x="9641" y="0"/>
                  </a:moveTo>
                  <a:cubicBezTo>
                    <a:pt x="8979" y="0"/>
                    <a:pt x="8444" y="536"/>
                    <a:pt x="8444" y="1229"/>
                  </a:cubicBezTo>
                  <a:cubicBezTo>
                    <a:pt x="8444" y="1418"/>
                    <a:pt x="8475" y="1575"/>
                    <a:pt x="8538" y="1733"/>
                  </a:cubicBezTo>
                  <a:lnTo>
                    <a:pt x="6900" y="3403"/>
                  </a:lnTo>
                  <a:cubicBezTo>
                    <a:pt x="6742" y="3308"/>
                    <a:pt x="6553" y="3277"/>
                    <a:pt x="6396" y="3277"/>
                  </a:cubicBezTo>
                  <a:cubicBezTo>
                    <a:pt x="6238" y="3277"/>
                    <a:pt x="6018" y="3308"/>
                    <a:pt x="5860" y="3403"/>
                  </a:cubicBezTo>
                  <a:lnTo>
                    <a:pt x="5041" y="2552"/>
                  </a:lnTo>
                  <a:cubicBezTo>
                    <a:pt x="5136" y="2395"/>
                    <a:pt x="5167" y="2206"/>
                    <a:pt x="5167" y="2048"/>
                  </a:cubicBezTo>
                  <a:cubicBezTo>
                    <a:pt x="5167" y="1386"/>
                    <a:pt x="4600" y="819"/>
                    <a:pt x="3938" y="819"/>
                  </a:cubicBezTo>
                  <a:cubicBezTo>
                    <a:pt x="3277" y="819"/>
                    <a:pt x="2710" y="1386"/>
                    <a:pt x="2710" y="2048"/>
                  </a:cubicBezTo>
                  <a:cubicBezTo>
                    <a:pt x="2710" y="2237"/>
                    <a:pt x="2773" y="2395"/>
                    <a:pt x="2836" y="2552"/>
                  </a:cubicBezTo>
                  <a:lnTo>
                    <a:pt x="1733" y="3655"/>
                  </a:lnTo>
                  <a:cubicBezTo>
                    <a:pt x="1575" y="3592"/>
                    <a:pt x="1386" y="3560"/>
                    <a:pt x="1229" y="3560"/>
                  </a:cubicBezTo>
                  <a:cubicBezTo>
                    <a:pt x="567" y="3560"/>
                    <a:pt x="0" y="4096"/>
                    <a:pt x="0" y="4757"/>
                  </a:cubicBezTo>
                  <a:cubicBezTo>
                    <a:pt x="0" y="5451"/>
                    <a:pt x="567" y="5986"/>
                    <a:pt x="1229" y="5986"/>
                  </a:cubicBezTo>
                  <a:cubicBezTo>
                    <a:pt x="1891" y="5986"/>
                    <a:pt x="2458" y="5451"/>
                    <a:pt x="2458" y="4757"/>
                  </a:cubicBezTo>
                  <a:cubicBezTo>
                    <a:pt x="2458" y="4568"/>
                    <a:pt x="2395" y="4411"/>
                    <a:pt x="2332" y="4253"/>
                  </a:cubicBezTo>
                  <a:lnTo>
                    <a:pt x="3434" y="3151"/>
                  </a:lnTo>
                  <a:cubicBezTo>
                    <a:pt x="3592" y="3214"/>
                    <a:pt x="3781" y="3277"/>
                    <a:pt x="3938" y="3277"/>
                  </a:cubicBezTo>
                  <a:cubicBezTo>
                    <a:pt x="4096" y="3277"/>
                    <a:pt x="4285" y="3214"/>
                    <a:pt x="4442" y="3151"/>
                  </a:cubicBezTo>
                  <a:lnTo>
                    <a:pt x="5293" y="3970"/>
                  </a:lnTo>
                  <a:cubicBezTo>
                    <a:pt x="5199" y="4127"/>
                    <a:pt x="5167" y="4348"/>
                    <a:pt x="5167" y="4505"/>
                  </a:cubicBezTo>
                  <a:cubicBezTo>
                    <a:pt x="5167" y="5167"/>
                    <a:pt x="5703" y="5703"/>
                    <a:pt x="6396" y="5703"/>
                  </a:cubicBezTo>
                  <a:cubicBezTo>
                    <a:pt x="7057" y="5703"/>
                    <a:pt x="7593" y="5167"/>
                    <a:pt x="7593" y="4505"/>
                  </a:cubicBezTo>
                  <a:cubicBezTo>
                    <a:pt x="7593" y="4285"/>
                    <a:pt x="7561" y="4127"/>
                    <a:pt x="7498" y="3970"/>
                  </a:cubicBezTo>
                  <a:lnTo>
                    <a:pt x="9137" y="2332"/>
                  </a:lnTo>
                  <a:cubicBezTo>
                    <a:pt x="9294" y="2395"/>
                    <a:pt x="9483" y="2458"/>
                    <a:pt x="9641" y="2458"/>
                  </a:cubicBezTo>
                  <a:cubicBezTo>
                    <a:pt x="10334" y="2458"/>
                    <a:pt x="10901" y="1890"/>
                    <a:pt x="10901" y="1229"/>
                  </a:cubicBezTo>
                  <a:cubicBezTo>
                    <a:pt x="10901" y="536"/>
                    <a:pt x="10334" y="0"/>
                    <a:pt x="96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71" name="Google Shape;1971;p44"/>
          <p:cNvSpPr/>
          <p:nvPr/>
        </p:nvSpPr>
        <p:spPr>
          <a:xfrm rot="5400000">
            <a:off x="8070549" y="1599138"/>
            <a:ext cx="356874" cy="356400"/>
          </a:xfrm>
          <a:custGeom>
            <a:rect b="b" l="l" r="r" t="t"/>
            <a:pathLst>
              <a:path extrusionOk="0" h="3240000" w="3244313">
                <a:moveTo>
                  <a:pt x="2055482" y="677891"/>
                </a:moveTo>
                <a:lnTo>
                  <a:pt x="2055482" y="209891"/>
                </a:lnTo>
                <a:lnTo>
                  <a:pt x="2919482" y="209891"/>
                </a:lnTo>
                <a:lnTo>
                  <a:pt x="2919482" y="677891"/>
                </a:lnTo>
                <a:close/>
                <a:moveTo>
                  <a:pt x="1695482" y="1397971"/>
                </a:moveTo>
                <a:lnTo>
                  <a:pt x="1695482" y="929971"/>
                </a:lnTo>
                <a:lnTo>
                  <a:pt x="2919482" y="929971"/>
                </a:lnTo>
                <a:lnTo>
                  <a:pt x="2919482" y="1397971"/>
                </a:lnTo>
                <a:close/>
                <a:moveTo>
                  <a:pt x="1335482" y="2118051"/>
                </a:moveTo>
                <a:lnTo>
                  <a:pt x="1335482" y="1650051"/>
                </a:lnTo>
                <a:lnTo>
                  <a:pt x="2919482" y="1650051"/>
                </a:lnTo>
                <a:lnTo>
                  <a:pt x="2919482" y="2118051"/>
                </a:lnTo>
                <a:close/>
                <a:moveTo>
                  <a:pt x="975482" y="2838131"/>
                </a:moveTo>
                <a:lnTo>
                  <a:pt x="975482" y="2370131"/>
                </a:lnTo>
                <a:lnTo>
                  <a:pt x="2919482" y="2370131"/>
                </a:lnTo>
                <a:lnTo>
                  <a:pt x="2919482" y="2838131"/>
                </a:lnTo>
                <a:close/>
                <a:moveTo>
                  <a:pt x="10788" y="2651034"/>
                </a:moveTo>
                <a:lnTo>
                  <a:pt x="1168116" y="646484"/>
                </a:lnTo>
                <a:lnTo>
                  <a:pt x="1038664" y="571745"/>
                </a:lnTo>
                <a:lnTo>
                  <a:pt x="1533856" y="311959"/>
                </a:lnTo>
                <a:lnTo>
                  <a:pt x="1556471" y="870701"/>
                </a:lnTo>
                <a:lnTo>
                  <a:pt x="1427019" y="795962"/>
                </a:lnTo>
                <a:lnTo>
                  <a:pt x="269691" y="2800512"/>
                </a:lnTo>
                <a:close/>
                <a:moveTo>
                  <a:pt x="0" y="3240000"/>
                </a:moveTo>
                <a:lnTo>
                  <a:pt x="0" y="3060000"/>
                </a:lnTo>
                <a:lnTo>
                  <a:pt x="3064313" y="3060000"/>
                </a:lnTo>
                <a:lnTo>
                  <a:pt x="3064313" y="0"/>
                </a:lnTo>
                <a:lnTo>
                  <a:pt x="3244313" y="0"/>
                </a:lnTo>
                <a:lnTo>
                  <a:pt x="3244313" y="3240000"/>
                </a:lnTo>
                <a:lnTo>
                  <a:pt x="3240000" y="3240000"/>
                </a:lnTo>
                <a:lnTo>
                  <a:pt x="3064313" y="32400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2" name="Google Shape;1972;p44"/>
          <p:cNvSpPr/>
          <p:nvPr/>
        </p:nvSpPr>
        <p:spPr>
          <a:xfrm>
            <a:off x="8064099" y="3144763"/>
            <a:ext cx="369740" cy="367223"/>
          </a:xfrm>
          <a:custGeom>
            <a:rect b="b" l="l" r="r" t="t"/>
            <a:pathLst>
              <a:path extrusionOk="0" h="2880180" w="2844151">
                <a:moveTo>
                  <a:pt x="2390187" y="1502145"/>
                </a:moveTo>
                <a:lnTo>
                  <a:pt x="2844151" y="1530794"/>
                </a:lnTo>
                <a:cubicBezTo>
                  <a:pt x="2804784" y="2154619"/>
                  <a:pt x="2367464" y="2681809"/>
                  <a:pt x="1761650" y="2835749"/>
                </a:cubicBezTo>
                <a:cubicBezTo>
                  <a:pt x="1191486" y="2980631"/>
                  <a:pt x="594633" y="2763755"/>
                  <a:pt x="252983" y="2293680"/>
                </a:cubicBezTo>
                <a:lnTo>
                  <a:pt x="102982" y="2380283"/>
                </a:lnTo>
                <a:lnTo>
                  <a:pt x="104524" y="1603708"/>
                </a:lnTo>
                <a:lnTo>
                  <a:pt x="777828" y="1990661"/>
                </a:lnTo>
                <a:lnTo>
                  <a:pt x="648358" y="2065410"/>
                </a:lnTo>
                <a:cubicBezTo>
                  <a:pt x="886760" y="2358087"/>
                  <a:pt x="1276546" y="2489694"/>
                  <a:pt x="1649627" y="2394891"/>
                </a:cubicBezTo>
                <a:cubicBezTo>
                  <a:pt x="2064076" y="2289577"/>
                  <a:pt x="2363256" y="1928916"/>
                  <a:pt x="2390187" y="1502145"/>
                </a:cubicBezTo>
                <a:close/>
                <a:moveTo>
                  <a:pt x="1424249" y="58"/>
                </a:moveTo>
                <a:cubicBezTo>
                  <a:pt x="1880498" y="-4073"/>
                  <a:pt x="2318325" y="209551"/>
                  <a:pt x="2591169" y="586524"/>
                </a:cubicBezTo>
                <a:lnTo>
                  <a:pt x="2741170" y="499921"/>
                </a:lnTo>
                <a:lnTo>
                  <a:pt x="2739628" y="1276497"/>
                </a:lnTo>
                <a:lnTo>
                  <a:pt x="2066324" y="889544"/>
                </a:lnTo>
                <a:lnTo>
                  <a:pt x="2195793" y="814795"/>
                </a:lnTo>
                <a:cubicBezTo>
                  <a:pt x="1957391" y="522118"/>
                  <a:pt x="1567606" y="390511"/>
                  <a:pt x="1194524" y="485313"/>
                </a:cubicBezTo>
                <a:cubicBezTo>
                  <a:pt x="780075" y="590627"/>
                  <a:pt x="480895" y="951288"/>
                  <a:pt x="453964" y="1378059"/>
                </a:cubicBezTo>
                <a:lnTo>
                  <a:pt x="0" y="1349410"/>
                </a:lnTo>
                <a:cubicBezTo>
                  <a:pt x="39367" y="725585"/>
                  <a:pt x="476687" y="198395"/>
                  <a:pt x="1082501" y="44455"/>
                </a:cubicBezTo>
                <a:cubicBezTo>
                  <a:pt x="1196091" y="15591"/>
                  <a:pt x="1310740" y="1086"/>
                  <a:pt x="1424249" y="58"/>
                </a:cubicBezTo>
                <a:close/>
              </a:path>
            </a:pathLst>
          </a:custGeom>
          <a:solidFill>
            <a:srgbClr val="9900F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6" name="Shape 1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7" name="Google Shape;1977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zh-TW"/>
              <a:t>ImageDataGenerator</a:t>
            </a:r>
            <a:endParaRPr b="1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sp>
        <p:nvSpPr>
          <p:cNvPr id="1978" name="Google Shape;1978;p45"/>
          <p:cNvSpPr/>
          <p:nvPr/>
        </p:nvSpPr>
        <p:spPr>
          <a:xfrm flipH="1">
            <a:off x="7170525" y="1840902"/>
            <a:ext cx="846600" cy="12621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9" name="Google Shape;1979;p45"/>
          <p:cNvSpPr/>
          <p:nvPr/>
        </p:nvSpPr>
        <p:spPr>
          <a:xfrm flipH="1">
            <a:off x="5155975" y="2312150"/>
            <a:ext cx="846600" cy="7908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0" name="Google Shape;1980;p45"/>
          <p:cNvSpPr/>
          <p:nvPr/>
        </p:nvSpPr>
        <p:spPr>
          <a:xfrm flipH="1">
            <a:off x="3141425" y="2312000"/>
            <a:ext cx="846600" cy="7908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1" name="Google Shape;1981;p45"/>
          <p:cNvSpPr/>
          <p:nvPr/>
        </p:nvSpPr>
        <p:spPr>
          <a:xfrm flipH="1">
            <a:off x="1126875" y="1350176"/>
            <a:ext cx="846600" cy="17529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2" name="Google Shape;1982;p45"/>
          <p:cNvSpPr/>
          <p:nvPr/>
        </p:nvSpPr>
        <p:spPr>
          <a:xfrm>
            <a:off x="6633375" y="3331088"/>
            <a:ext cx="1920900" cy="50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270000" spcFirstLastPara="1" rIns="27430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zh-TW" sz="1200">
                <a:latin typeface="Fira Sans"/>
                <a:ea typeface="Fira Sans"/>
                <a:cs typeface="Fira Sans"/>
                <a:sym typeface="Fira Sans"/>
              </a:rPr>
              <a:t>隨機縮放</a:t>
            </a:r>
            <a:endParaRPr b="0" i="0" sz="12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983" name="Google Shape;1983;p45"/>
          <p:cNvSpPr/>
          <p:nvPr/>
        </p:nvSpPr>
        <p:spPr>
          <a:xfrm>
            <a:off x="4618825" y="3331100"/>
            <a:ext cx="1920900" cy="50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274300" spcFirstLastPara="1" rIns="27430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zh-TW" sz="1200">
                <a:latin typeface="Fira Sans"/>
                <a:ea typeface="Fira Sans"/>
                <a:cs typeface="Fira Sans"/>
                <a:sym typeface="Fira Sans"/>
              </a:rPr>
              <a:t>隨機垂直移動</a:t>
            </a:r>
            <a:endParaRPr b="0" i="0" sz="12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984" name="Google Shape;1984;p45"/>
          <p:cNvSpPr/>
          <p:nvPr/>
        </p:nvSpPr>
        <p:spPr>
          <a:xfrm>
            <a:off x="2697925" y="3331112"/>
            <a:ext cx="1920900" cy="50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27430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zh-TW" sz="1200">
                <a:latin typeface="Fira Sans"/>
                <a:ea typeface="Fira Sans"/>
                <a:cs typeface="Fira Sans"/>
                <a:sym typeface="Fira Sans"/>
              </a:rPr>
              <a:t>隨機水平移動</a:t>
            </a:r>
            <a:endParaRPr b="0" i="0" sz="12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985" name="Google Shape;1985;p45"/>
          <p:cNvSpPr/>
          <p:nvPr/>
        </p:nvSpPr>
        <p:spPr>
          <a:xfrm>
            <a:off x="589725" y="3331101"/>
            <a:ext cx="1920900" cy="50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274300" spcFirstLastPara="1" rIns="27430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zh-TW" sz="1200">
                <a:latin typeface="Fira Sans"/>
                <a:ea typeface="Fira Sans"/>
                <a:cs typeface="Fira Sans"/>
                <a:sym typeface="Fira Sans"/>
              </a:rPr>
              <a:t>隨機旋轉</a:t>
            </a:r>
            <a:endParaRPr b="0" i="0" sz="12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986" name="Google Shape;1986;p45"/>
          <p:cNvSpPr txBox="1"/>
          <p:nvPr/>
        </p:nvSpPr>
        <p:spPr>
          <a:xfrm>
            <a:off x="2604275" y="3985400"/>
            <a:ext cx="19209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zh-TW" sz="1700">
                <a:solidFill>
                  <a:srgbClr val="9900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width_shift_range</a:t>
            </a:r>
            <a:endParaRPr b="0" i="0" sz="1700" u="none" cap="none" strike="noStrike">
              <a:solidFill>
                <a:srgbClr val="9900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987" name="Google Shape;1987;p45"/>
          <p:cNvSpPr txBox="1"/>
          <p:nvPr/>
        </p:nvSpPr>
        <p:spPr>
          <a:xfrm>
            <a:off x="6633375" y="3985400"/>
            <a:ext cx="19209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zh-TW" sz="17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zoom_range</a:t>
            </a:r>
            <a:endParaRPr b="0" i="0" sz="1700" u="none" cap="none" strike="noStrike">
              <a:solidFill>
                <a:schemeClr val="accent2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988" name="Google Shape;1988;p45"/>
          <p:cNvSpPr txBox="1"/>
          <p:nvPr/>
        </p:nvSpPr>
        <p:spPr>
          <a:xfrm>
            <a:off x="589725" y="3985398"/>
            <a:ext cx="19209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zh-TW" sz="17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rotation_range</a:t>
            </a:r>
            <a:endParaRPr b="0" i="0" sz="1700" u="none" cap="none" strike="noStrike">
              <a:solidFill>
                <a:schemeClr val="accent3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989" name="Google Shape;1989;p45"/>
          <p:cNvSpPr txBox="1"/>
          <p:nvPr/>
        </p:nvSpPr>
        <p:spPr>
          <a:xfrm>
            <a:off x="4618825" y="3985400"/>
            <a:ext cx="19209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7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height_shift_range</a:t>
            </a:r>
            <a:endParaRPr b="0" i="0" sz="1700" u="none" cap="none" strike="noStrike">
              <a:solidFill>
                <a:schemeClr val="accen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cxnSp>
        <p:nvCxnSpPr>
          <p:cNvPr id="1990" name="Google Shape;1990;p45"/>
          <p:cNvCxnSpPr/>
          <p:nvPr/>
        </p:nvCxnSpPr>
        <p:spPr>
          <a:xfrm>
            <a:off x="912550" y="3985400"/>
            <a:ext cx="1317900" cy="0"/>
          </a:xfrm>
          <a:prstGeom prst="straightConnector1">
            <a:avLst/>
          </a:prstGeom>
          <a:noFill/>
          <a:ln cap="flat" cmpd="sng" w="2857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91" name="Google Shape;1991;p45"/>
          <p:cNvCxnSpPr/>
          <p:nvPr/>
        </p:nvCxnSpPr>
        <p:spPr>
          <a:xfrm>
            <a:off x="2905775" y="3985400"/>
            <a:ext cx="1317900" cy="0"/>
          </a:xfrm>
          <a:prstGeom prst="straightConnector1">
            <a:avLst/>
          </a:prstGeom>
          <a:noFill/>
          <a:ln cap="flat" cmpd="sng" w="2857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92" name="Google Shape;1992;p45"/>
          <p:cNvCxnSpPr/>
          <p:nvPr/>
        </p:nvCxnSpPr>
        <p:spPr>
          <a:xfrm>
            <a:off x="4899000" y="3985400"/>
            <a:ext cx="1317900" cy="0"/>
          </a:xfrm>
          <a:prstGeom prst="straightConnector1">
            <a:avLst/>
          </a:prstGeom>
          <a:noFill/>
          <a:ln cap="flat" cmpd="sng" w="2857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93" name="Google Shape;1993;p45"/>
          <p:cNvCxnSpPr/>
          <p:nvPr/>
        </p:nvCxnSpPr>
        <p:spPr>
          <a:xfrm>
            <a:off x="6934875" y="3985400"/>
            <a:ext cx="1317900" cy="0"/>
          </a:xfrm>
          <a:prstGeom prst="straightConnector1">
            <a:avLst/>
          </a:prstGeom>
          <a:noFill/>
          <a:ln cap="flat" cmpd="sng" w="2857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7" name="Shape 1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8" name="Google Shape;1998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zh-TW"/>
              <a:t>模型介紹：EfficientNet</a:t>
            </a:r>
            <a:endParaRPr b="1"/>
          </a:p>
        </p:txBody>
      </p:sp>
      <p:grpSp>
        <p:nvGrpSpPr>
          <p:cNvPr id="1999" name="Google Shape;1999;p46"/>
          <p:cNvGrpSpPr/>
          <p:nvPr/>
        </p:nvGrpSpPr>
        <p:grpSpPr>
          <a:xfrm>
            <a:off x="1307278" y="1652567"/>
            <a:ext cx="1355229" cy="1377853"/>
            <a:chOff x="1307275" y="1695042"/>
            <a:chExt cx="1478700" cy="1478700"/>
          </a:xfrm>
        </p:grpSpPr>
        <p:sp>
          <p:nvSpPr>
            <p:cNvPr id="2000" name="Google Shape;2000;p46"/>
            <p:cNvSpPr/>
            <p:nvPr/>
          </p:nvSpPr>
          <p:spPr>
            <a:xfrm>
              <a:off x="1536624" y="1924483"/>
              <a:ext cx="1020000" cy="1020000"/>
            </a:xfrm>
            <a:prstGeom prst="blockArc">
              <a:avLst>
                <a:gd fmla="val 4910383" name="adj1"/>
                <a:gd fmla="val 8965948" name="adj2"/>
                <a:gd fmla="val 25605" name="adj3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1" name="Google Shape;2001;p46"/>
            <p:cNvSpPr/>
            <p:nvPr/>
          </p:nvSpPr>
          <p:spPr>
            <a:xfrm>
              <a:off x="1307275" y="1695042"/>
              <a:ext cx="1478700" cy="1478700"/>
            </a:xfrm>
            <a:prstGeom prst="donut">
              <a:avLst>
                <a:gd fmla="val 8603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2" name="Google Shape;2002;p46"/>
            <p:cNvSpPr/>
            <p:nvPr/>
          </p:nvSpPr>
          <p:spPr>
            <a:xfrm rot="10800000">
              <a:off x="1383857" y="1771628"/>
              <a:ext cx="1325700" cy="1325700"/>
            </a:xfrm>
            <a:prstGeom prst="blockArc">
              <a:avLst>
                <a:gd fmla="val 10800000" name="adj1"/>
                <a:gd fmla="val 0" name="adj2"/>
                <a:gd fmla="val 25000" name="adj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03" name="Google Shape;2003;p46"/>
          <p:cNvGrpSpPr/>
          <p:nvPr/>
        </p:nvGrpSpPr>
        <p:grpSpPr>
          <a:xfrm>
            <a:off x="3894386" y="1669883"/>
            <a:ext cx="1355229" cy="1343251"/>
            <a:chOff x="3568275" y="1695042"/>
            <a:chExt cx="1478700" cy="1478700"/>
          </a:xfrm>
        </p:grpSpPr>
        <p:sp>
          <p:nvSpPr>
            <p:cNvPr id="2004" name="Google Shape;2004;p46"/>
            <p:cNvSpPr/>
            <p:nvPr/>
          </p:nvSpPr>
          <p:spPr>
            <a:xfrm>
              <a:off x="3797699" y="1924483"/>
              <a:ext cx="1020000" cy="1020000"/>
            </a:xfrm>
            <a:prstGeom prst="blockArc">
              <a:avLst>
                <a:gd fmla="val 4910383" name="adj1"/>
                <a:gd fmla="val 17672677" name="adj2"/>
                <a:gd fmla="val 24816" name="adj3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5" name="Google Shape;2005;p46"/>
            <p:cNvSpPr/>
            <p:nvPr/>
          </p:nvSpPr>
          <p:spPr>
            <a:xfrm>
              <a:off x="3568275" y="1695042"/>
              <a:ext cx="1478700" cy="1478700"/>
            </a:xfrm>
            <a:prstGeom prst="donut">
              <a:avLst>
                <a:gd fmla="val 8603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6" name="Google Shape;2006;p46"/>
            <p:cNvSpPr/>
            <p:nvPr/>
          </p:nvSpPr>
          <p:spPr>
            <a:xfrm rot="10800000">
              <a:off x="3644857" y="1771628"/>
              <a:ext cx="1325700" cy="1325700"/>
            </a:xfrm>
            <a:prstGeom prst="blockArc">
              <a:avLst>
                <a:gd fmla="val 10800000" name="adj1"/>
                <a:gd fmla="val 4016310" name="adj2"/>
                <a:gd fmla="val 25234" name="adj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07" name="Google Shape;2007;p46"/>
          <p:cNvGrpSpPr/>
          <p:nvPr/>
        </p:nvGrpSpPr>
        <p:grpSpPr>
          <a:xfrm>
            <a:off x="6357915" y="1669876"/>
            <a:ext cx="1355229" cy="1343251"/>
            <a:chOff x="6247175" y="1695042"/>
            <a:chExt cx="1478700" cy="1478700"/>
          </a:xfrm>
        </p:grpSpPr>
        <p:sp>
          <p:nvSpPr>
            <p:cNvPr id="2008" name="Google Shape;2008;p46"/>
            <p:cNvSpPr/>
            <p:nvPr/>
          </p:nvSpPr>
          <p:spPr>
            <a:xfrm rot="-4499946">
              <a:off x="6476524" y="1924528"/>
              <a:ext cx="1019958" cy="1019958"/>
            </a:xfrm>
            <a:prstGeom prst="blockArc">
              <a:avLst>
                <a:gd fmla="val 4910383" name="adj1"/>
                <a:gd fmla="val 8965948" name="adj2"/>
                <a:gd fmla="val 25605" name="adj3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9" name="Google Shape;2009;p46"/>
            <p:cNvSpPr/>
            <p:nvPr/>
          </p:nvSpPr>
          <p:spPr>
            <a:xfrm>
              <a:off x="6247175" y="1695042"/>
              <a:ext cx="1478700" cy="1478700"/>
            </a:xfrm>
            <a:prstGeom prst="donut">
              <a:avLst>
                <a:gd fmla="val 8603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0" name="Google Shape;2010;p46"/>
            <p:cNvSpPr/>
            <p:nvPr/>
          </p:nvSpPr>
          <p:spPr>
            <a:xfrm rot="10800000">
              <a:off x="6323757" y="1771628"/>
              <a:ext cx="1325700" cy="1325700"/>
            </a:xfrm>
            <a:prstGeom prst="blockArc">
              <a:avLst>
                <a:gd fmla="val 10800000" name="adj1"/>
                <a:gd fmla="val 16200074" name="adj2"/>
                <a:gd fmla="val 24287" name="adj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11" name="Google Shape;2011;p46"/>
          <p:cNvSpPr txBox="1"/>
          <p:nvPr/>
        </p:nvSpPr>
        <p:spPr>
          <a:xfrm>
            <a:off x="3734639" y="3178125"/>
            <a:ext cx="1702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000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Network Width</a:t>
            </a:r>
            <a:endParaRPr b="1" sz="2000">
              <a:solidFill>
                <a:schemeClr val="dk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012" name="Google Shape;2012;p46"/>
          <p:cNvSpPr txBox="1"/>
          <p:nvPr/>
        </p:nvSpPr>
        <p:spPr>
          <a:xfrm>
            <a:off x="1122838" y="3155025"/>
            <a:ext cx="1724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000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Network Depth</a:t>
            </a:r>
            <a:endParaRPr b="1" sz="2000">
              <a:solidFill>
                <a:schemeClr val="dk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013" name="Google Shape;2013;p46"/>
          <p:cNvSpPr txBox="1"/>
          <p:nvPr/>
        </p:nvSpPr>
        <p:spPr>
          <a:xfrm>
            <a:off x="6325113" y="3178125"/>
            <a:ext cx="1421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000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Resolution</a:t>
            </a:r>
            <a:endParaRPr b="1" sz="2000">
              <a:solidFill>
                <a:schemeClr val="dk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014" name="Google Shape;2014;p46"/>
          <p:cNvSpPr txBox="1"/>
          <p:nvPr/>
        </p:nvSpPr>
        <p:spPr>
          <a:xfrm>
            <a:off x="1026525" y="3772225"/>
            <a:ext cx="1916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6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神經網路深度</a:t>
            </a:r>
            <a:endParaRPr b="1" sz="16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015" name="Google Shape;2015;p46"/>
          <p:cNvSpPr txBox="1"/>
          <p:nvPr/>
        </p:nvSpPr>
        <p:spPr>
          <a:xfrm>
            <a:off x="3523350" y="3771975"/>
            <a:ext cx="1973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600"/>
              <a:t>神經網路寬度</a:t>
            </a:r>
            <a:endParaRPr b="1" sz="1600"/>
          </a:p>
        </p:txBody>
      </p:sp>
      <p:sp>
        <p:nvSpPr>
          <p:cNvPr id="2016" name="Google Shape;2016;p46"/>
          <p:cNvSpPr txBox="1"/>
          <p:nvPr/>
        </p:nvSpPr>
        <p:spPr>
          <a:xfrm>
            <a:off x="6077175" y="3771975"/>
            <a:ext cx="1916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600"/>
              <a:t>解析度</a:t>
            </a:r>
            <a:endParaRPr b="1" sz="16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0" name="Shape 2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1" name="Google Shape;2021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zh-TW"/>
              <a:t>模型公式</a:t>
            </a:r>
            <a:endParaRPr b="1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grpSp>
        <p:nvGrpSpPr>
          <p:cNvPr id="2022" name="Google Shape;2022;p47"/>
          <p:cNvGrpSpPr/>
          <p:nvPr/>
        </p:nvGrpSpPr>
        <p:grpSpPr>
          <a:xfrm>
            <a:off x="3063641" y="1621358"/>
            <a:ext cx="3330703" cy="2842817"/>
            <a:chOff x="2789738" y="1526626"/>
            <a:chExt cx="3564537" cy="3027494"/>
          </a:xfrm>
        </p:grpSpPr>
        <p:sp>
          <p:nvSpPr>
            <p:cNvPr id="2023" name="Google Shape;2023;p47"/>
            <p:cNvSpPr/>
            <p:nvPr/>
          </p:nvSpPr>
          <p:spPr>
            <a:xfrm>
              <a:off x="5034217" y="1979176"/>
              <a:ext cx="676466" cy="1337874"/>
            </a:xfrm>
            <a:custGeom>
              <a:rect b="b" l="l" r="r" t="t"/>
              <a:pathLst>
                <a:path extrusionOk="0" h="11639" w="5885">
                  <a:moveTo>
                    <a:pt x="0" y="1"/>
                  </a:moveTo>
                  <a:lnTo>
                    <a:pt x="0" y="10672"/>
                  </a:lnTo>
                  <a:cubicBezTo>
                    <a:pt x="2234" y="10672"/>
                    <a:pt x="4278" y="11030"/>
                    <a:pt x="5885" y="11639"/>
                  </a:cubicBezTo>
                  <a:lnTo>
                    <a:pt x="5885" y="532"/>
                  </a:lnTo>
                  <a:cubicBezTo>
                    <a:pt x="4069" y="191"/>
                    <a:pt x="2080" y="1"/>
                    <a:pt x="0" y="1"/>
                  </a:cubicBezTo>
                  <a:close/>
                </a:path>
              </a:pathLst>
            </a:custGeom>
            <a:solidFill>
              <a:srgbClr val="FDB6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4" name="Google Shape;2024;p47"/>
            <p:cNvSpPr/>
            <p:nvPr/>
          </p:nvSpPr>
          <p:spPr>
            <a:xfrm>
              <a:off x="5142728" y="2909793"/>
              <a:ext cx="1211547" cy="1603058"/>
            </a:xfrm>
            <a:custGeom>
              <a:rect b="b" l="l" r="r" t="t"/>
              <a:pathLst>
                <a:path extrusionOk="0" h="13946" w="10540">
                  <a:moveTo>
                    <a:pt x="927" y="1"/>
                  </a:moveTo>
                  <a:lnTo>
                    <a:pt x="927" y="4183"/>
                  </a:lnTo>
                  <a:lnTo>
                    <a:pt x="950" y="4183"/>
                  </a:lnTo>
                  <a:cubicBezTo>
                    <a:pt x="2970" y="4941"/>
                    <a:pt x="4278" y="6095"/>
                    <a:pt x="4278" y="7361"/>
                  </a:cubicBezTo>
                  <a:cubicBezTo>
                    <a:pt x="4278" y="8819"/>
                    <a:pt x="2575" y="8933"/>
                    <a:pt x="1" y="9673"/>
                  </a:cubicBezTo>
                  <a:lnTo>
                    <a:pt x="1" y="13946"/>
                  </a:lnTo>
                  <a:cubicBezTo>
                    <a:pt x="6131" y="13019"/>
                    <a:pt x="10540" y="10426"/>
                    <a:pt x="10540" y="7361"/>
                  </a:cubicBezTo>
                  <a:lnTo>
                    <a:pt x="10540" y="3107"/>
                  </a:lnTo>
                  <a:lnTo>
                    <a:pt x="10408" y="3107"/>
                  </a:lnTo>
                  <a:lnTo>
                    <a:pt x="10408" y="3770"/>
                  </a:lnTo>
                  <a:cubicBezTo>
                    <a:pt x="9859" y="2008"/>
                    <a:pt x="7874" y="3107"/>
                    <a:pt x="4977" y="2026"/>
                  </a:cubicBezTo>
                  <a:cubicBezTo>
                    <a:pt x="3765" y="1572"/>
                    <a:pt x="2403" y="287"/>
                    <a:pt x="927" y="1"/>
                  </a:cubicBezTo>
                  <a:close/>
                </a:path>
              </a:pathLst>
            </a:custGeom>
            <a:solidFill>
              <a:srgbClr val="DCE5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5" name="Google Shape;2025;p47"/>
            <p:cNvSpPr/>
            <p:nvPr/>
          </p:nvSpPr>
          <p:spPr>
            <a:xfrm>
              <a:off x="4912601" y="3723509"/>
              <a:ext cx="230240" cy="789344"/>
            </a:xfrm>
            <a:custGeom>
              <a:rect b="b" l="l" r="r" t="t"/>
              <a:pathLst>
                <a:path extrusionOk="0" h="6867" w="2003">
                  <a:moveTo>
                    <a:pt x="0" y="1"/>
                  </a:moveTo>
                  <a:lnTo>
                    <a:pt x="0" y="3956"/>
                  </a:lnTo>
                  <a:lnTo>
                    <a:pt x="2003" y="6867"/>
                  </a:lnTo>
                  <a:lnTo>
                    <a:pt x="2003" y="266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6" name="Google Shape;2026;p47"/>
            <p:cNvSpPr/>
            <p:nvPr/>
          </p:nvSpPr>
          <p:spPr>
            <a:xfrm>
              <a:off x="3037681" y="1626861"/>
              <a:ext cx="1535699" cy="2138024"/>
            </a:xfrm>
            <a:custGeom>
              <a:rect b="b" l="l" r="r" t="t"/>
              <a:pathLst>
                <a:path extrusionOk="0" h="18600" w="13360">
                  <a:moveTo>
                    <a:pt x="13360" y="1"/>
                  </a:moveTo>
                  <a:cubicBezTo>
                    <a:pt x="7661" y="1"/>
                    <a:pt x="2689" y="1363"/>
                    <a:pt x="1" y="3406"/>
                  </a:cubicBezTo>
                  <a:lnTo>
                    <a:pt x="1" y="18600"/>
                  </a:lnTo>
                  <a:lnTo>
                    <a:pt x="4124" y="18600"/>
                  </a:lnTo>
                  <a:lnTo>
                    <a:pt x="4124" y="18522"/>
                  </a:lnTo>
                  <a:cubicBezTo>
                    <a:pt x="4124" y="16234"/>
                    <a:pt x="8251" y="14381"/>
                    <a:pt x="13360" y="14381"/>
                  </a:cubicBezTo>
                  <a:lnTo>
                    <a:pt x="1336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7" name="Google Shape;2027;p47"/>
            <p:cNvSpPr/>
            <p:nvPr/>
          </p:nvSpPr>
          <p:spPr>
            <a:xfrm>
              <a:off x="3037681" y="2566444"/>
              <a:ext cx="622326" cy="1594092"/>
            </a:xfrm>
            <a:custGeom>
              <a:rect b="b" l="l" r="r" t="t"/>
              <a:pathLst>
                <a:path extrusionOk="0" h="13868" w="5414">
                  <a:moveTo>
                    <a:pt x="5413" y="0"/>
                  </a:moveTo>
                  <a:lnTo>
                    <a:pt x="1" y="1285"/>
                  </a:lnTo>
                  <a:lnTo>
                    <a:pt x="1" y="13868"/>
                  </a:lnTo>
                  <a:lnTo>
                    <a:pt x="5413" y="11257"/>
                  </a:lnTo>
                  <a:lnTo>
                    <a:pt x="54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8" name="Google Shape;2028;p47"/>
            <p:cNvSpPr/>
            <p:nvPr/>
          </p:nvSpPr>
          <p:spPr>
            <a:xfrm>
              <a:off x="3037681" y="3849377"/>
              <a:ext cx="2105149" cy="704743"/>
            </a:xfrm>
            <a:custGeom>
              <a:rect b="b" l="l" r="r" t="t"/>
              <a:pathLst>
                <a:path extrusionOk="0" h="6131" w="18314">
                  <a:moveTo>
                    <a:pt x="4142" y="0"/>
                  </a:moveTo>
                  <a:lnTo>
                    <a:pt x="1" y="1099"/>
                  </a:lnTo>
                  <a:lnTo>
                    <a:pt x="1" y="2707"/>
                  </a:lnTo>
                  <a:cubicBezTo>
                    <a:pt x="2630" y="4714"/>
                    <a:pt x="7457" y="6076"/>
                    <a:pt x="12996" y="6130"/>
                  </a:cubicBezTo>
                  <a:lnTo>
                    <a:pt x="13360" y="6130"/>
                  </a:lnTo>
                  <a:cubicBezTo>
                    <a:pt x="15081" y="6130"/>
                    <a:pt x="16765" y="5999"/>
                    <a:pt x="18314" y="5772"/>
                  </a:cubicBezTo>
                  <a:lnTo>
                    <a:pt x="18314" y="4146"/>
                  </a:lnTo>
                  <a:cubicBezTo>
                    <a:pt x="18272" y="4159"/>
                    <a:pt x="18231" y="4165"/>
                    <a:pt x="18189" y="4165"/>
                  </a:cubicBezTo>
                  <a:cubicBezTo>
                    <a:pt x="17627" y="4165"/>
                    <a:pt x="17019" y="3099"/>
                    <a:pt x="16396" y="3099"/>
                  </a:cubicBezTo>
                  <a:cubicBezTo>
                    <a:pt x="16368" y="3099"/>
                    <a:pt x="16340" y="3102"/>
                    <a:pt x="16311" y="3106"/>
                  </a:cubicBezTo>
                  <a:cubicBezTo>
                    <a:pt x="15380" y="3238"/>
                    <a:pt x="14381" y="3315"/>
                    <a:pt x="13360" y="3315"/>
                  </a:cubicBezTo>
                  <a:lnTo>
                    <a:pt x="12996" y="3315"/>
                  </a:lnTo>
                  <a:cubicBezTo>
                    <a:pt x="9763" y="3256"/>
                    <a:pt x="6944" y="2461"/>
                    <a:pt x="5413" y="1290"/>
                  </a:cubicBezTo>
                  <a:cubicBezTo>
                    <a:pt x="4619" y="681"/>
                    <a:pt x="4165" y="740"/>
                    <a:pt x="41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9" name="Google Shape;2029;p47"/>
            <p:cNvSpPr/>
            <p:nvPr/>
          </p:nvSpPr>
          <p:spPr>
            <a:xfrm>
              <a:off x="2789738" y="2096652"/>
              <a:ext cx="248057" cy="2063882"/>
            </a:xfrm>
            <a:custGeom>
              <a:rect b="b" l="l" r="r" t="t"/>
              <a:pathLst>
                <a:path extrusionOk="0" h="17955" w="2158">
                  <a:moveTo>
                    <a:pt x="2158" y="0"/>
                  </a:moveTo>
                  <a:cubicBezTo>
                    <a:pt x="1136" y="777"/>
                    <a:pt x="437" y="1649"/>
                    <a:pt x="151" y="2575"/>
                  </a:cubicBezTo>
                  <a:lnTo>
                    <a:pt x="151" y="1912"/>
                  </a:lnTo>
                  <a:lnTo>
                    <a:pt x="1" y="1912"/>
                  </a:lnTo>
                  <a:lnTo>
                    <a:pt x="1" y="14435"/>
                  </a:lnTo>
                  <a:cubicBezTo>
                    <a:pt x="1" y="15725"/>
                    <a:pt x="795" y="16933"/>
                    <a:pt x="2158" y="17955"/>
                  </a:cubicBezTo>
                  <a:lnTo>
                    <a:pt x="215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0" name="Google Shape;2030;p47"/>
            <p:cNvSpPr/>
            <p:nvPr/>
          </p:nvSpPr>
          <p:spPr>
            <a:xfrm>
              <a:off x="4573274" y="2055386"/>
              <a:ext cx="676006" cy="1335230"/>
            </a:xfrm>
            <a:custGeom>
              <a:rect b="b" l="l" r="r" t="t"/>
              <a:pathLst>
                <a:path extrusionOk="0" h="11616" w="5881">
                  <a:moveTo>
                    <a:pt x="1" y="1"/>
                  </a:moveTo>
                  <a:lnTo>
                    <a:pt x="1" y="10653"/>
                  </a:lnTo>
                  <a:cubicBezTo>
                    <a:pt x="2230" y="10653"/>
                    <a:pt x="4273" y="11012"/>
                    <a:pt x="5881" y="11616"/>
                  </a:cubicBezTo>
                  <a:lnTo>
                    <a:pt x="5881" y="509"/>
                  </a:lnTo>
                  <a:cubicBezTo>
                    <a:pt x="4065" y="169"/>
                    <a:pt x="2080" y="1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1" name="Google Shape;2031;p47"/>
            <p:cNvSpPr/>
            <p:nvPr/>
          </p:nvSpPr>
          <p:spPr>
            <a:xfrm>
              <a:off x="4573274" y="1857561"/>
              <a:ext cx="1137406" cy="437030"/>
            </a:xfrm>
            <a:custGeom>
              <a:rect b="b" l="l" r="r" t="t"/>
              <a:pathLst>
                <a:path extrusionOk="0" h="3802" w="9895">
                  <a:moveTo>
                    <a:pt x="1" y="1"/>
                  </a:moveTo>
                  <a:lnTo>
                    <a:pt x="1" y="2821"/>
                  </a:lnTo>
                  <a:cubicBezTo>
                    <a:pt x="2248" y="2821"/>
                    <a:pt x="4273" y="3197"/>
                    <a:pt x="5881" y="3801"/>
                  </a:cubicBezTo>
                  <a:lnTo>
                    <a:pt x="9895" y="1590"/>
                  </a:lnTo>
                  <a:cubicBezTo>
                    <a:pt x="7189" y="586"/>
                    <a:pt x="3783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2" name="Google Shape;2032;p47"/>
            <p:cNvSpPr/>
            <p:nvPr/>
          </p:nvSpPr>
          <p:spPr>
            <a:xfrm>
              <a:off x="4912601" y="2661966"/>
              <a:ext cx="1441672" cy="1368105"/>
            </a:xfrm>
            <a:custGeom>
              <a:rect b="b" l="l" r="r" t="t"/>
              <a:pathLst>
                <a:path extrusionOk="0" h="11902" w="12542">
                  <a:moveTo>
                    <a:pt x="6979" y="0"/>
                  </a:moveTo>
                  <a:lnTo>
                    <a:pt x="2911" y="2157"/>
                  </a:lnTo>
                  <a:cubicBezTo>
                    <a:pt x="4954" y="2933"/>
                    <a:pt x="6280" y="4050"/>
                    <a:pt x="6280" y="5317"/>
                  </a:cubicBezTo>
                  <a:cubicBezTo>
                    <a:pt x="6280" y="7152"/>
                    <a:pt x="3651" y="8687"/>
                    <a:pt x="0" y="9236"/>
                  </a:cubicBezTo>
                  <a:lnTo>
                    <a:pt x="2003" y="11901"/>
                  </a:lnTo>
                  <a:cubicBezTo>
                    <a:pt x="8133" y="10975"/>
                    <a:pt x="12542" y="8382"/>
                    <a:pt x="12542" y="5317"/>
                  </a:cubicBezTo>
                  <a:cubicBezTo>
                    <a:pt x="12542" y="3179"/>
                    <a:pt x="10385" y="1271"/>
                    <a:pt x="6979" y="0"/>
                  </a:cubicBezTo>
                  <a:close/>
                </a:path>
              </a:pathLst>
            </a:custGeom>
            <a:solidFill>
              <a:srgbClr val="F0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3" name="Google Shape;2033;p47"/>
            <p:cNvSpPr/>
            <p:nvPr/>
          </p:nvSpPr>
          <p:spPr>
            <a:xfrm>
              <a:off x="3037681" y="3810180"/>
              <a:ext cx="2105149" cy="559105"/>
            </a:xfrm>
            <a:custGeom>
              <a:rect b="b" l="l" r="r" t="t"/>
              <a:pathLst>
                <a:path extrusionOk="0" h="4864" w="18314">
                  <a:moveTo>
                    <a:pt x="5413" y="1"/>
                  </a:moveTo>
                  <a:lnTo>
                    <a:pt x="1" y="1440"/>
                  </a:lnTo>
                  <a:cubicBezTo>
                    <a:pt x="2630" y="3447"/>
                    <a:pt x="7457" y="4791"/>
                    <a:pt x="12996" y="4846"/>
                  </a:cubicBezTo>
                  <a:cubicBezTo>
                    <a:pt x="13110" y="4846"/>
                    <a:pt x="13223" y="4864"/>
                    <a:pt x="13360" y="4864"/>
                  </a:cubicBezTo>
                  <a:cubicBezTo>
                    <a:pt x="15081" y="4864"/>
                    <a:pt x="16765" y="4732"/>
                    <a:pt x="18314" y="4487"/>
                  </a:cubicBezTo>
                  <a:lnTo>
                    <a:pt x="16311" y="1840"/>
                  </a:lnTo>
                  <a:cubicBezTo>
                    <a:pt x="15380" y="1971"/>
                    <a:pt x="14381" y="2044"/>
                    <a:pt x="13360" y="2044"/>
                  </a:cubicBezTo>
                  <a:lnTo>
                    <a:pt x="13151" y="2044"/>
                  </a:lnTo>
                  <a:cubicBezTo>
                    <a:pt x="9841" y="2008"/>
                    <a:pt x="6980" y="1195"/>
                    <a:pt x="541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4" name="Google Shape;2034;p47"/>
            <p:cNvSpPr/>
            <p:nvPr/>
          </p:nvSpPr>
          <p:spPr>
            <a:xfrm>
              <a:off x="2789738" y="1526626"/>
              <a:ext cx="1783640" cy="1203270"/>
            </a:xfrm>
            <a:custGeom>
              <a:rect b="b" l="l" r="r" t="t"/>
              <a:pathLst>
                <a:path extrusionOk="0" h="10468" w="15517">
                  <a:moveTo>
                    <a:pt x="15517" y="1"/>
                  </a:moveTo>
                  <a:cubicBezTo>
                    <a:pt x="6944" y="1"/>
                    <a:pt x="1" y="3107"/>
                    <a:pt x="1" y="6948"/>
                  </a:cubicBezTo>
                  <a:cubicBezTo>
                    <a:pt x="1" y="8233"/>
                    <a:pt x="795" y="9446"/>
                    <a:pt x="2158" y="10467"/>
                  </a:cubicBezTo>
                  <a:lnTo>
                    <a:pt x="7570" y="9046"/>
                  </a:lnTo>
                  <a:cubicBezTo>
                    <a:pt x="6753" y="8442"/>
                    <a:pt x="6281" y="7720"/>
                    <a:pt x="6281" y="6948"/>
                  </a:cubicBezTo>
                  <a:cubicBezTo>
                    <a:pt x="6281" y="4655"/>
                    <a:pt x="10408" y="3334"/>
                    <a:pt x="15517" y="3334"/>
                  </a:cubicBezTo>
                  <a:lnTo>
                    <a:pt x="15517" y="2821"/>
                  </a:lnTo>
                  <a:lnTo>
                    <a:pt x="155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35" name="Google Shape;2035;p47"/>
          <p:cNvSpPr txBox="1"/>
          <p:nvPr/>
        </p:nvSpPr>
        <p:spPr>
          <a:xfrm>
            <a:off x="900200" y="3516433"/>
            <a:ext cx="20403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lang="zh-TW" sz="1700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寬度</a:t>
            </a:r>
            <a:endParaRPr b="1" i="0" sz="1700" u="none" cap="none" strike="noStrike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036" name="Google Shape;2036;p47"/>
          <p:cNvSpPr txBox="1"/>
          <p:nvPr/>
        </p:nvSpPr>
        <p:spPr>
          <a:xfrm>
            <a:off x="900200" y="3844335"/>
            <a:ext cx="2040300" cy="5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zh-TW">
                <a:solidFill>
                  <a:srgbClr val="3B9DA1"/>
                </a:solidFill>
                <a:latin typeface="Fira Sans"/>
                <a:ea typeface="Fira Sans"/>
                <a:cs typeface="Fira Sans"/>
                <a:sym typeface="Fira Sans"/>
              </a:rPr>
              <a:t>(1.1)^N</a:t>
            </a:r>
            <a:endParaRPr b="0" i="0" u="none" cap="none" strike="noStrike">
              <a:solidFill>
                <a:srgbClr val="3B9DA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037" name="Google Shape;2037;p47"/>
          <p:cNvSpPr txBox="1"/>
          <p:nvPr/>
        </p:nvSpPr>
        <p:spPr>
          <a:xfrm>
            <a:off x="900200" y="1860313"/>
            <a:ext cx="20403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lang="zh-TW" sz="1700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深度</a:t>
            </a:r>
            <a:endParaRPr b="1" i="0" sz="1700" u="none" cap="none" strike="noStrike">
              <a:solidFill>
                <a:schemeClr val="dk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038" name="Google Shape;2038;p47"/>
          <p:cNvSpPr txBox="1"/>
          <p:nvPr/>
        </p:nvSpPr>
        <p:spPr>
          <a:xfrm>
            <a:off x="900200" y="2188215"/>
            <a:ext cx="2040300" cy="5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zh-TW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(1.2)^N</a:t>
            </a:r>
            <a:r>
              <a:rPr b="0" i="0" lang="zh-TW" u="none" cap="none" strike="noStrike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endParaRPr b="0" i="0" u="none" cap="none" strike="noStrike"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039" name="Google Shape;2039;p47"/>
          <p:cNvSpPr txBox="1"/>
          <p:nvPr/>
        </p:nvSpPr>
        <p:spPr>
          <a:xfrm>
            <a:off x="6394350" y="2195302"/>
            <a:ext cx="2040300" cy="5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zh-TW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(1.15)^N</a:t>
            </a:r>
            <a:endParaRPr b="0" i="0" u="none" cap="none" strike="noStrike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040" name="Google Shape;2040;p47"/>
          <p:cNvSpPr txBox="1"/>
          <p:nvPr/>
        </p:nvSpPr>
        <p:spPr>
          <a:xfrm>
            <a:off x="6394350" y="1867400"/>
            <a:ext cx="20403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lang="zh-TW" sz="1700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解析度</a:t>
            </a:r>
            <a:endParaRPr b="1" i="0" sz="1700" u="none" cap="none" strike="noStrike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041" name="Google Shape;2041;p47"/>
          <p:cNvSpPr txBox="1"/>
          <p:nvPr/>
        </p:nvSpPr>
        <p:spPr>
          <a:xfrm>
            <a:off x="6394350" y="3452770"/>
            <a:ext cx="20403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lang="zh-TW" sz="1700">
                <a:solidFill>
                  <a:srgbClr val="B7B7B7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計算所需資源</a:t>
            </a:r>
            <a:endParaRPr b="1" i="0" sz="1700" u="none" cap="none" strike="noStrike">
              <a:solidFill>
                <a:srgbClr val="B7B7B7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042" name="Google Shape;2042;p47"/>
          <p:cNvSpPr txBox="1"/>
          <p:nvPr/>
        </p:nvSpPr>
        <p:spPr>
          <a:xfrm>
            <a:off x="6394350" y="3844322"/>
            <a:ext cx="2040300" cy="5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zh-TW">
                <a:solidFill>
                  <a:srgbClr val="B7B7B7"/>
                </a:solidFill>
                <a:latin typeface="Fira Sans"/>
                <a:ea typeface="Fira Sans"/>
                <a:cs typeface="Fira Sans"/>
                <a:sym typeface="Fira Sans"/>
              </a:rPr>
              <a:t>2^N</a:t>
            </a:r>
            <a:endParaRPr>
              <a:solidFill>
                <a:srgbClr val="B7B7B7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043" name="Google Shape;2043;p47"/>
          <p:cNvSpPr/>
          <p:nvPr/>
        </p:nvSpPr>
        <p:spPr>
          <a:xfrm>
            <a:off x="994979" y="1493936"/>
            <a:ext cx="367261" cy="366364"/>
          </a:xfrm>
          <a:custGeom>
            <a:rect b="b" l="l" r="r" t="t"/>
            <a:pathLst>
              <a:path extrusionOk="0" h="12666" w="12697">
                <a:moveTo>
                  <a:pt x="6301" y="1356"/>
                </a:moveTo>
                <a:cubicBezTo>
                  <a:pt x="6522" y="1356"/>
                  <a:pt x="6711" y="1576"/>
                  <a:pt x="6711" y="1797"/>
                </a:cubicBezTo>
                <a:lnTo>
                  <a:pt x="6711" y="2269"/>
                </a:lnTo>
                <a:cubicBezTo>
                  <a:pt x="7656" y="2458"/>
                  <a:pt x="8349" y="3309"/>
                  <a:pt x="8349" y="4285"/>
                </a:cubicBezTo>
                <a:cubicBezTo>
                  <a:pt x="8349" y="4538"/>
                  <a:pt x="8160" y="4727"/>
                  <a:pt x="7971" y="4727"/>
                </a:cubicBezTo>
                <a:cubicBezTo>
                  <a:pt x="7719" y="4727"/>
                  <a:pt x="7530" y="4538"/>
                  <a:pt x="7530" y="4285"/>
                </a:cubicBezTo>
                <a:cubicBezTo>
                  <a:pt x="7530" y="3624"/>
                  <a:pt x="6994" y="3057"/>
                  <a:pt x="6301" y="3057"/>
                </a:cubicBezTo>
                <a:cubicBezTo>
                  <a:pt x="5640" y="3057"/>
                  <a:pt x="5073" y="3624"/>
                  <a:pt x="5073" y="4285"/>
                </a:cubicBezTo>
                <a:cubicBezTo>
                  <a:pt x="5073" y="4947"/>
                  <a:pt x="5829" y="5483"/>
                  <a:pt x="6585" y="6018"/>
                </a:cubicBezTo>
                <a:cubicBezTo>
                  <a:pt x="7435" y="6648"/>
                  <a:pt x="8412" y="7310"/>
                  <a:pt x="8412" y="8413"/>
                </a:cubicBezTo>
                <a:cubicBezTo>
                  <a:pt x="8412" y="9421"/>
                  <a:pt x="7687" y="10271"/>
                  <a:pt x="6742" y="10429"/>
                </a:cubicBezTo>
                <a:lnTo>
                  <a:pt x="6742" y="10901"/>
                </a:lnTo>
                <a:cubicBezTo>
                  <a:pt x="6742" y="11154"/>
                  <a:pt x="6553" y="11311"/>
                  <a:pt x="6364" y="11311"/>
                </a:cubicBezTo>
                <a:cubicBezTo>
                  <a:pt x="6144" y="11311"/>
                  <a:pt x="5955" y="11091"/>
                  <a:pt x="5955" y="10901"/>
                </a:cubicBezTo>
                <a:lnTo>
                  <a:pt x="5955" y="10429"/>
                </a:lnTo>
                <a:cubicBezTo>
                  <a:pt x="5010" y="10240"/>
                  <a:pt x="4316" y="9421"/>
                  <a:pt x="4316" y="8413"/>
                </a:cubicBezTo>
                <a:cubicBezTo>
                  <a:pt x="4316" y="8192"/>
                  <a:pt x="4505" y="8035"/>
                  <a:pt x="4694" y="8035"/>
                </a:cubicBezTo>
                <a:cubicBezTo>
                  <a:pt x="4884" y="8035"/>
                  <a:pt x="5136" y="8224"/>
                  <a:pt x="5136" y="8413"/>
                </a:cubicBezTo>
                <a:cubicBezTo>
                  <a:pt x="5136" y="9106"/>
                  <a:pt x="5671" y="9641"/>
                  <a:pt x="6364" y="9641"/>
                </a:cubicBezTo>
                <a:cubicBezTo>
                  <a:pt x="7026" y="9641"/>
                  <a:pt x="7561" y="9106"/>
                  <a:pt x="7561" y="8413"/>
                </a:cubicBezTo>
                <a:cubicBezTo>
                  <a:pt x="7561" y="7751"/>
                  <a:pt x="6868" y="7247"/>
                  <a:pt x="6081" y="6680"/>
                </a:cubicBezTo>
                <a:cubicBezTo>
                  <a:pt x="5199" y="6050"/>
                  <a:pt x="4253" y="5388"/>
                  <a:pt x="4253" y="4285"/>
                </a:cubicBezTo>
                <a:cubicBezTo>
                  <a:pt x="4253" y="3309"/>
                  <a:pt x="4978" y="2427"/>
                  <a:pt x="5923" y="2269"/>
                </a:cubicBezTo>
                <a:lnTo>
                  <a:pt x="5923" y="1797"/>
                </a:lnTo>
                <a:cubicBezTo>
                  <a:pt x="5923" y="1576"/>
                  <a:pt x="6112" y="1356"/>
                  <a:pt x="6301" y="1356"/>
                </a:cubicBezTo>
                <a:close/>
                <a:moveTo>
                  <a:pt x="6333" y="1"/>
                </a:moveTo>
                <a:cubicBezTo>
                  <a:pt x="2836" y="1"/>
                  <a:pt x="0" y="2836"/>
                  <a:pt x="0" y="6333"/>
                </a:cubicBezTo>
                <a:cubicBezTo>
                  <a:pt x="0" y="9830"/>
                  <a:pt x="2836" y="12666"/>
                  <a:pt x="6333" y="12666"/>
                </a:cubicBezTo>
                <a:cubicBezTo>
                  <a:pt x="9861" y="12666"/>
                  <a:pt x="12697" y="9830"/>
                  <a:pt x="12697" y="6333"/>
                </a:cubicBezTo>
                <a:cubicBezTo>
                  <a:pt x="12697" y="2836"/>
                  <a:pt x="9861" y="1"/>
                  <a:pt x="633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44" name="Google Shape;2044;p47"/>
          <p:cNvGrpSpPr/>
          <p:nvPr/>
        </p:nvGrpSpPr>
        <p:grpSpPr>
          <a:xfrm>
            <a:off x="8001419" y="1493936"/>
            <a:ext cx="359075" cy="358844"/>
            <a:chOff x="-61351725" y="3372400"/>
            <a:chExt cx="310350" cy="310150"/>
          </a:xfrm>
        </p:grpSpPr>
        <p:sp>
          <p:nvSpPr>
            <p:cNvPr id="2045" name="Google Shape;2045;p47"/>
            <p:cNvSpPr/>
            <p:nvPr/>
          </p:nvSpPr>
          <p:spPr>
            <a:xfrm>
              <a:off x="-61165050" y="355887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6" name="Google Shape;2046;p47"/>
            <p:cNvSpPr/>
            <p:nvPr/>
          </p:nvSpPr>
          <p:spPr>
            <a:xfrm>
              <a:off x="-61247750" y="347617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378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7" name="Google Shape;2047;p47"/>
            <p:cNvSpPr/>
            <p:nvPr/>
          </p:nvSpPr>
          <p:spPr>
            <a:xfrm>
              <a:off x="-61351725" y="3372400"/>
              <a:ext cx="310350" cy="310150"/>
            </a:xfrm>
            <a:custGeom>
              <a:rect b="b" l="l" r="r" t="t"/>
              <a:pathLst>
                <a:path extrusionOk="0" h="12406" w="12414">
                  <a:moveTo>
                    <a:pt x="4506" y="3332"/>
                  </a:moveTo>
                  <a:cubicBezTo>
                    <a:pt x="5167" y="3332"/>
                    <a:pt x="5735" y="3867"/>
                    <a:pt x="5735" y="4561"/>
                  </a:cubicBezTo>
                  <a:cubicBezTo>
                    <a:pt x="5735" y="5222"/>
                    <a:pt x="5199" y="5821"/>
                    <a:pt x="4506" y="5821"/>
                  </a:cubicBezTo>
                  <a:cubicBezTo>
                    <a:pt x="3844" y="5821"/>
                    <a:pt x="3277" y="5254"/>
                    <a:pt x="3277" y="4561"/>
                  </a:cubicBezTo>
                  <a:cubicBezTo>
                    <a:pt x="3277" y="3899"/>
                    <a:pt x="3844" y="3332"/>
                    <a:pt x="4506" y="3332"/>
                  </a:cubicBezTo>
                  <a:close/>
                  <a:moveTo>
                    <a:pt x="7830" y="4159"/>
                  </a:moveTo>
                  <a:cubicBezTo>
                    <a:pt x="7940" y="4159"/>
                    <a:pt x="8050" y="4198"/>
                    <a:pt x="8129" y="4277"/>
                  </a:cubicBezTo>
                  <a:cubicBezTo>
                    <a:pt x="8286" y="4435"/>
                    <a:pt x="8286" y="4718"/>
                    <a:pt x="8129" y="4876"/>
                  </a:cubicBezTo>
                  <a:lnTo>
                    <a:pt x="4821" y="8184"/>
                  </a:lnTo>
                  <a:cubicBezTo>
                    <a:pt x="4742" y="8262"/>
                    <a:pt x="4632" y="8302"/>
                    <a:pt x="4522" y="8302"/>
                  </a:cubicBezTo>
                  <a:cubicBezTo>
                    <a:pt x="4411" y="8302"/>
                    <a:pt x="4301" y="8262"/>
                    <a:pt x="4222" y="8184"/>
                  </a:cubicBezTo>
                  <a:cubicBezTo>
                    <a:pt x="4065" y="8026"/>
                    <a:pt x="4065" y="7743"/>
                    <a:pt x="4222" y="7585"/>
                  </a:cubicBezTo>
                  <a:lnTo>
                    <a:pt x="7530" y="4277"/>
                  </a:lnTo>
                  <a:cubicBezTo>
                    <a:pt x="7609" y="4198"/>
                    <a:pt x="7719" y="4159"/>
                    <a:pt x="7830" y="4159"/>
                  </a:cubicBezTo>
                  <a:close/>
                  <a:moveTo>
                    <a:pt x="7845" y="6640"/>
                  </a:moveTo>
                  <a:cubicBezTo>
                    <a:pt x="8539" y="6640"/>
                    <a:pt x="9074" y="7175"/>
                    <a:pt x="9074" y="7900"/>
                  </a:cubicBezTo>
                  <a:cubicBezTo>
                    <a:pt x="9074" y="8562"/>
                    <a:pt x="8539" y="9129"/>
                    <a:pt x="7845" y="9129"/>
                  </a:cubicBezTo>
                  <a:cubicBezTo>
                    <a:pt x="7184" y="9129"/>
                    <a:pt x="6648" y="8562"/>
                    <a:pt x="6648" y="7900"/>
                  </a:cubicBezTo>
                  <a:cubicBezTo>
                    <a:pt x="6648" y="7239"/>
                    <a:pt x="7184" y="6640"/>
                    <a:pt x="7845" y="6640"/>
                  </a:cubicBezTo>
                  <a:close/>
                  <a:moveTo>
                    <a:pt x="6223" y="0"/>
                  </a:moveTo>
                  <a:cubicBezTo>
                    <a:pt x="6113" y="0"/>
                    <a:pt x="6002" y="40"/>
                    <a:pt x="5924" y="118"/>
                  </a:cubicBezTo>
                  <a:lnTo>
                    <a:pt x="4348" y="1694"/>
                  </a:lnTo>
                  <a:lnTo>
                    <a:pt x="2111" y="1694"/>
                  </a:lnTo>
                  <a:cubicBezTo>
                    <a:pt x="1859" y="1694"/>
                    <a:pt x="1702" y="1883"/>
                    <a:pt x="1702" y="2072"/>
                  </a:cubicBezTo>
                  <a:lnTo>
                    <a:pt x="1702" y="4309"/>
                  </a:lnTo>
                  <a:lnTo>
                    <a:pt x="127" y="5884"/>
                  </a:lnTo>
                  <a:cubicBezTo>
                    <a:pt x="1" y="6041"/>
                    <a:pt x="1" y="6325"/>
                    <a:pt x="127" y="6482"/>
                  </a:cubicBezTo>
                  <a:lnTo>
                    <a:pt x="1702" y="8058"/>
                  </a:lnTo>
                  <a:lnTo>
                    <a:pt x="1702" y="10294"/>
                  </a:lnTo>
                  <a:cubicBezTo>
                    <a:pt x="1702" y="10547"/>
                    <a:pt x="1922" y="10704"/>
                    <a:pt x="2111" y="10704"/>
                  </a:cubicBezTo>
                  <a:lnTo>
                    <a:pt x="4348" y="10704"/>
                  </a:lnTo>
                  <a:lnTo>
                    <a:pt x="5924" y="12279"/>
                  </a:lnTo>
                  <a:cubicBezTo>
                    <a:pt x="6018" y="12342"/>
                    <a:pt x="6113" y="12405"/>
                    <a:pt x="6207" y="12405"/>
                  </a:cubicBezTo>
                  <a:cubicBezTo>
                    <a:pt x="6333" y="12405"/>
                    <a:pt x="6396" y="12342"/>
                    <a:pt x="6491" y="12279"/>
                  </a:cubicBezTo>
                  <a:lnTo>
                    <a:pt x="8066" y="10704"/>
                  </a:lnTo>
                  <a:lnTo>
                    <a:pt x="10303" y="10704"/>
                  </a:lnTo>
                  <a:cubicBezTo>
                    <a:pt x="10523" y="10704"/>
                    <a:pt x="10744" y="10515"/>
                    <a:pt x="10744" y="10294"/>
                  </a:cubicBezTo>
                  <a:lnTo>
                    <a:pt x="10744" y="8058"/>
                  </a:lnTo>
                  <a:lnTo>
                    <a:pt x="12319" y="6482"/>
                  </a:lnTo>
                  <a:cubicBezTo>
                    <a:pt x="12382" y="6419"/>
                    <a:pt x="12414" y="6293"/>
                    <a:pt x="12414" y="6199"/>
                  </a:cubicBezTo>
                  <a:cubicBezTo>
                    <a:pt x="12414" y="6104"/>
                    <a:pt x="12382" y="6010"/>
                    <a:pt x="12319" y="5947"/>
                  </a:cubicBezTo>
                  <a:lnTo>
                    <a:pt x="10744" y="4372"/>
                  </a:lnTo>
                  <a:lnTo>
                    <a:pt x="10744" y="2103"/>
                  </a:lnTo>
                  <a:cubicBezTo>
                    <a:pt x="10744" y="1851"/>
                    <a:pt x="10523" y="1694"/>
                    <a:pt x="10334" y="1694"/>
                  </a:cubicBezTo>
                  <a:lnTo>
                    <a:pt x="8097" y="1694"/>
                  </a:lnTo>
                  <a:lnTo>
                    <a:pt x="6522" y="118"/>
                  </a:lnTo>
                  <a:cubicBezTo>
                    <a:pt x="6443" y="40"/>
                    <a:pt x="6333" y="0"/>
                    <a:pt x="62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48" name="Google Shape;2048;p47"/>
          <p:cNvSpPr/>
          <p:nvPr/>
        </p:nvSpPr>
        <p:spPr>
          <a:xfrm>
            <a:off x="7997329" y="3072724"/>
            <a:ext cx="367261" cy="365438"/>
          </a:xfrm>
          <a:custGeom>
            <a:rect b="b" l="l" r="r" t="t"/>
            <a:pathLst>
              <a:path extrusionOk="0" h="12634" w="12697">
                <a:moveTo>
                  <a:pt x="11437" y="819"/>
                </a:moveTo>
                <a:cubicBezTo>
                  <a:pt x="11657" y="819"/>
                  <a:pt x="11815" y="1040"/>
                  <a:pt x="11815" y="1260"/>
                </a:cubicBezTo>
                <a:cubicBezTo>
                  <a:pt x="11815" y="1512"/>
                  <a:pt x="11657" y="1670"/>
                  <a:pt x="11437" y="1670"/>
                </a:cubicBezTo>
                <a:lnTo>
                  <a:pt x="1229" y="1670"/>
                </a:lnTo>
                <a:cubicBezTo>
                  <a:pt x="1009" y="1670"/>
                  <a:pt x="788" y="1449"/>
                  <a:pt x="788" y="1260"/>
                </a:cubicBezTo>
                <a:cubicBezTo>
                  <a:pt x="788" y="1071"/>
                  <a:pt x="1009" y="819"/>
                  <a:pt x="1229" y="819"/>
                </a:cubicBezTo>
                <a:close/>
                <a:moveTo>
                  <a:pt x="8790" y="3277"/>
                </a:moveTo>
                <a:cubicBezTo>
                  <a:pt x="9042" y="3277"/>
                  <a:pt x="9200" y="3466"/>
                  <a:pt x="9200" y="3655"/>
                </a:cubicBezTo>
                <a:lnTo>
                  <a:pt x="9200" y="5356"/>
                </a:lnTo>
                <a:lnTo>
                  <a:pt x="9232" y="5356"/>
                </a:lnTo>
                <a:cubicBezTo>
                  <a:pt x="9232" y="5608"/>
                  <a:pt x="9042" y="5765"/>
                  <a:pt x="8822" y="5765"/>
                </a:cubicBezTo>
                <a:cubicBezTo>
                  <a:pt x="8633" y="5765"/>
                  <a:pt x="8412" y="5545"/>
                  <a:pt x="8412" y="5356"/>
                </a:cubicBezTo>
                <a:lnTo>
                  <a:pt x="8412" y="4694"/>
                </a:lnTo>
                <a:lnTo>
                  <a:pt x="6617" y="6459"/>
                </a:lnTo>
                <a:cubicBezTo>
                  <a:pt x="6538" y="6537"/>
                  <a:pt x="6435" y="6577"/>
                  <a:pt x="6333" y="6577"/>
                </a:cubicBezTo>
                <a:cubicBezTo>
                  <a:pt x="6231" y="6577"/>
                  <a:pt x="6128" y="6537"/>
                  <a:pt x="6050" y="6459"/>
                </a:cubicBezTo>
                <a:lnTo>
                  <a:pt x="5482" y="5923"/>
                </a:lnTo>
                <a:lnTo>
                  <a:pt x="4096" y="7278"/>
                </a:lnTo>
                <a:cubicBezTo>
                  <a:pt x="4033" y="7356"/>
                  <a:pt x="3931" y="7396"/>
                  <a:pt x="3824" y="7396"/>
                </a:cubicBezTo>
                <a:cubicBezTo>
                  <a:pt x="3718" y="7396"/>
                  <a:pt x="3608" y="7356"/>
                  <a:pt x="3529" y="7278"/>
                </a:cubicBezTo>
                <a:cubicBezTo>
                  <a:pt x="3372" y="7120"/>
                  <a:pt x="3372" y="6868"/>
                  <a:pt x="3529" y="6711"/>
                </a:cubicBezTo>
                <a:lnTo>
                  <a:pt x="5167" y="5041"/>
                </a:lnTo>
                <a:cubicBezTo>
                  <a:pt x="5246" y="4962"/>
                  <a:pt x="5356" y="4923"/>
                  <a:pt x="5467" y="4923"/>
                </a:cubicBezTo>
                <a:cubicBezTo>
                  <a:pt x="5577" y="4923"/>
                  <a:pt x="5687" y="4962"/>
                  <a:pt x="5766" y="5041"/>
                </a:cubicBezTo>
                <a:lnTo>
                  <a:pt x="6302" y="5608"/>
                </a:lnTo>
                <a:lnTo>
                  <a:pt x="7814" y="4096"/>
                </a:lnTo>
                <a:lnTo>
                  <a:pt x="7152" y="4096"/>
                </a:lnTo>
                <a:cubicBezTo>
                  <a:pt x="6900" y="4096"/>
                  <a:pt x="6743" y="3907"/>
                  <a:pt x="6743" y="3655"/>
                </a:cubicBezTo>
                <a:cubicBezTo>
                  <a:pt x="6743" y="3434"/>
                  <a:pt x="6932" y="3277"/>
                  <a:pt x="7152" y="3277"/>
                </a:cubicBezTo>
                <a:close/>
                <a:moveTo>
                  <a:pt x="6302" y="11058"/>
                </a:moveTo>
                <a:cubicBezTo>
                  <a:pt x="6554" y="11058"/>
                  <a:pt x="6743" y="11279"/>
                  <a:pt x="6743" y="11468"/>
                </a:cubicBezTo>
                <a:cubicBezTo>
                  <a:pt x="6743" y="11657"/>
                  <a:pt x="6554" y="11846"/>
                  <a:pt x="6302" y="11846"/>
                </a:cubicBezTo>
                <a:cubicBezTo>
                  <a:pt x="6081" y="11846"/>
                  <a:pt x="5924" y="11657"/>
                  <a:pt x="5924" y="11468"/>
                </a:cubicBezTo>
                <a:cubicBezTo>
                  <a:pt x="5924" y="11279"/>
                  <a:pt x="6113" y="11058"/>
                  <a:pt x="6302" y="11058"/>
                </a:cubicBezTo>
                <a:close/>
                <a:moveTo>
                  <a:pt x="1229" y="0"/>
                </a:moveTo>
                <a:cubicBezTo>
                  <a:pt x="568" y="0"/>
                  <a:pt x="1" y="536"/>
                  <a:pt x="1" y="1229"/>
                </a:cubicBezTo>
                <a:cubicBezTo>
                  <a:pt x="1" y="1764"/>
                  <a:pt x="379" y="2205"/>
                  <a:pt x="851" y="2394"/>
                </a:cubicBezTo>
                <a:lnTo>
                  <a:pt x="851" y="8254"/>
                </a:lnTo>
                <a:lnTo>
                  <a:pt x="442" y="8254"/>
                </a:lnTo>
                <a:cubicBezTo>
                  <a:pt x="221" y="8254"/>
                  <a:pt x="64" y="8475"/>
                  <a:pt x="64" y="8664"/>
                </a:cubicBezTo>
                <a:cubicBezTo>
                  <a:pt x="64" y="8916"/>
                  <a:pt x="253" y="9042"/>
                  <a:pt x="442" y="9042"/>
                </a:cubicBezTo>
                <a:lnTo>
                  <a:pt x="5955" y="9042"/>
                </a:lnTo>
                <a:lnTo>
                  <a:pt x="5955" y="10239"/>
                </a:lnTo>
                <a:cubicBezTo>
                  <a:pt x="5482" y="10397"/>
                  <a:pt x="5136" y="10869"/>
                  <a:pt x="5136" y="11405"/>
                </a:cubicBezTo>
                <a:cubicBezTo>
                  <a:pt x="5136" y="12098"/>
                  <a:pt x="5671" y="12633"/>
                  <a:pt x="6365" y="12633"/>
                </a:cubicBezTo>
                <a:cubicBezTo>
                  <a:pt x="7026" y="12633"/>
                  <a:pt x="7625" y="12098"/>
                  <a:pt x="7625" y="11405"/>
                </a:cubicBezTo>
                <a:cubicBezTo>
                  <a:pt x="7625" y="10869"/>
                  <a:pt x="7247" y="10428"/>
                  <a:pt x="6774" y="10239"/>
                </a:cubicBezTo>
                <a:lnTo>
                  <a:pt x="6774" y="9042"/>
                </a:lnTo>
                <a:lnTo>
                  <a:pt x="12288" y="9042"/>
                </a:lnTo>
                <a:cubicBezTo>
                  <a:pt x="12540" y="9042"/>
                  <a:pt x="12697" y="8853"/>
                  <a:pt x="12697" y="8664"/>
                </a:cubicBezTo>
                <a:cubicBezTo>
                  <a:pt x="12666" y="8443"/>
                  <a:pt x="12508" y="8254"/>
                  <a:pt x="12256" y="8254"/>
                </a:cubicBezTo>
                <a:lnTo>
                  <a:pt x="11815" y="8254"/>
                </a:lnTo>
                <a:lnTo>
                  <a:pt x="11815" y="2394"/>
                </a:lnTo>
                <a:cubicBezTo>
                  <a:pt x="12288" y="2237"/>
                  <a:pt x="12666" y="1764"/>
                  <a:pt x="12666" y="1229"/>
                </a:cubicBezTo>
                <a:cubicBezTo>
                  <a:pt x="12666" y="567"/>
                  <a:pt x="12098" y="0"/>
                  <a:pt x="11437" y="0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49" name="Google Shape;2049;p47"/>
          <p:cNvGrpSpPr/>
          <p:nvPr/>
        </p:nvGrpSpPr>
        <p:grpSpPr>
          <a:xfrm>
            <a:off x="995035" y="3151734"/>
            <a:ext cx="367261" cy="364686"/>
            <a:chOff x="-64781025" y="3361050"/>
            <a:chExt cx="317425" cy="315200"/>
          </a:xfrm>
        </p:grpSpPr>
        <p:sp>
          <p:nvSpPr>
            <p:cNvPr id="2050" name="Google Shape;2050;p47"/>
            <p:cNvSpPr/>
            <p:nvPr/>
          </p:nvSpPr>
          <p:spPr>
            <a:xfrm>
              <a:off x="-64764500" y="3388725"/>
              <a:ext cx="272550" cy="272550"/>
            </a:xfrm>
            <a:custGeom>
              <a:rect b="b" l="l" r="r" t="t"/>
              <a:pathLst>
                <a:path extrusionOk="0" h="10902" w="10902">
                  <a:moveTo>
                    <a:pt x="6554" y="2647"/>
                  </a:moveTo>
                  <a:cubicBezTo>
                    <a:pt x="6979" y="2647"/>
                    <a:pt x="7404" y="2805"/>
                    <a:pt x="7719" y="3120"/>
                  </a:cubicBezTo>
                  <a:cubicBezTo>
                    <a:pt x="8381" y="3782"/>
                    <a:pt x="8381" y="4821"/>
                    <a:pt x="7751" y="5483"/>
                  </a:cubicBezTo>
                  <a:cubicBezTo>
                    <a:pt x="7436" y="5798"/>
                    <a:pt x="7058" y="5955"/>
                    <a:pt x="6585" y="5955"/>
                  </a:cubicBezTo>
                  <a:cubicBezTo>
                    <a:pt x="6144" y="5955"/>
                    <a:pt x="5703" y="5798"/>
                    <a:pt x="5388" y="5483"/>
                  </a:cubicBezTo>
                  <a:cubicBezTo>
                    <a:pt x="5073" y="5168"/>
                    <a:pt x="4915" y="4758"/>
                    <a:pt x="4915" y="4286"/>
                  </a:cubicBezTo>
                  <a:cubicBezTo>
                    <a:pt x="4915" y="3813"/>
                    <a:pt x="5073" y="3435"/>
                    <a:pt x="5388" y="3120"/>
                  </a:cubicBezTo>
                  <a:cubicBezTo>
                    <a:pt x="5703" y="2805"/>
                    <a:pt x="6128" y="2647"/>
                    <a:pt x="6554" y="2647"/>
                  </a:cubicBezTo>
                  <a:close/>
                  <a:moveTo>
                    <a:pt x="2175" y="6901"/>
                  </a:moveTo>
                  <a:lnTo>
                    <a:pt x="4065" y="8791"/>
                  </a:lnTo>
                  <a:lnTo>
                    <a:pt x="3592" y="9484"/>
                  </a:lnTo>
                  <a:lnTo>
                    <a:pt x="1418" y="7342"/>
                  </a:lnTo>
                  <a:lnTo>
                    <a:pt x="2175" y="6901"/>
                  </a:lnTo>
                  <a:close/>
                  <a:moveTo>
                    <a:pt x="6907" y="1"/>
                  </a:moveTo>
                  <a:cubicBezTo>
                    <a:pt x="6851" y="1"/>
                    <a:pt x="6795" y="11"/>
                    <a:pt x="6743" y="33"/>
                  </a:cubicBezTo>
                  <a:cubicBezTo>
                    <a:pt x="5546" y="663"/>
                    <a:pt x="4474" y="1576"/>
                    <a:pt x="3655" y="2616"/>
                  </a:cubicBezTo>
                  <a:cubicBezTo>
                    <a:pt x="3025" y="3341"/>
                    <a:pt x="2553" y="4223"/>
                    <a:pt x="2175" y="5136"/>
                  </a:cubicBezTo>
                  <a:cubicBezTo>
                    <a:pt x="2048" y="5451"/>
                    <a:pt x="1922" y="5766"/>
                    <a:pt x="1859" y="6050"/>
                  </a:cubicBezTo>
                  <a:lnTo>
                    <a:pt x="505" y="6838"/>
                  </a:lnTo>
                  <a:cubicBezTo>
                    <a:pt x="379" y="6932"/>
                    <a:pt x="316" y="7058"/>
                    <a:pt x="316" y="7184"/>
                  </a:cubicBezTo>
                  <a:cubicBezTo>
                    <a:pt x="316" y="7279"/>
                    <a:pt x="347" y="7405"/>
                    <a:pt x="442" y="7531"/>
                  </a:cubicBezTo>
                  <a:lnTo>
                    <a:pt x="1072" y="8161"/>
                  </a:lnTo>
                  <a:cubicBezTo>
                    <a:pt x="631" y="8696"/>
                    <a:pt x="1" y="9673"/>
                    <a:pt x="1" y="10272"/>
                  </a:cubicBezTo>
                  <a:cubicBezTo>
                    <a:pt x="1" y="10524"/>
                    <a:pt x="64" y="10681"/>
                    <a:pt x="158" y="10744"/>
                  </a:cubicBezTo>
                  <a:cubicBezTo>
                    <a:pt x="221" y="10839"/>
                    <a:pt x="379" y="10902"/>
                    <a:pt x="631" y="10902"/>
                  </a:cubicBezTo>
                  <a:cubicBezTo>
                    <a:pt x="1229" y="10902"/>
                    <a:pt x="2238" y="10240"/>
                    <a:pt x="2742" y="9830"/>
                  </a:cubicBezTo>
                  <a:lnTo>
                    <a:pt x="3372" y="10461"/>
                  </a:lnTo>
                  <a:cubicBezTo>
                    <a:pt x="3466" y="10555"/>
                    <a:pt x="3592" y="10587"/>
                    <a:pt x="3655" y="10587"/>
                  </a:cubicBezTo>
                  <a:lnTo>
                    <a:pt x="3687" y="10587"/>
                  </a:lnTo>
                  <a:cubicBezTo>
                    <a:pt x="3813" y="10587"/>
                    <a:pt x="3939" y="10524"/>
                    <a:pt x="4002" y="10398"/>
                  </a:cubicBezTo>
                  <a:lnTo>
                    <a:pt x="4789" y="9074"/>
                  </a:lnTo>
                  <a:cubicBezTo>
                    <a:pt x="5104" y="8980"/>
                    <a:pt x="5420" y="8854"/>
                    <a:pt x="5735" y="8759"/>
                  </a:cubicBezTo>
                  <a:cubicBezTo>
                    <a:pt x="6648" y="8381"/>
                    <a:pt x="7530" y="7877"/>
                    <a:pt x="8255" y="7279"/>
                  </a:cubicBezTo>
                  <a:cubicBezTo>
                    <a:pt x="9295" y="6459"/>
                    <a:pt x="10208" y="5388"/>
                    <a:pt x="10838" y="4223"/>
                  </a:cubicBezTo>
                  <a:cubicBezTo>
                    <a:pt x="10901" y="4065"/>
                    <a:pt x="10870" y="3876"/>
                    <a:pt x="10744" y="3750"/>
                  </a:cubicBezTo>
                  <a:lnTo>
                    <a:pt x="7215" y="127"/>
                  </a:lnTo>
                  <a:cubicBezTo>
                    <a:pt x="7131" y="43"/>
                    <a:pt x="7019" y="1"/>
                    <a:pt x="690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1" name="Google Shape;2051;p47"/>
            <p:cNvSpPr/>
            <p:nvPr/>
          </p:nvSpPr>
          <p:spPr>
            <a:xfrm>
              <a:off x="-64568375" y="3361050"/>
              <a:ext cx="104775" cy="105675"/>
            </a:xfrm>
            <a:custGeom>
              <a:rect b="b" l="l" r="r" t="t"/>
              <a:pathLst>
                <a:path extrusionOk="0" h="4227" w="4191">
                  <a:moveTo>
                    <a:pt x="2941" y="1"/>
                  </a:moveTo>
                  <a:cubicBezTo>
                    <a:pt x="2906" y="1"/>
                    <a:pt x="2871" y="2"/>
                    <a:pt x="2836" y="5"/>
                  </a:cubicBezTo>
                  <a:cubicBezTo>
                    <a:pt x="1828" y="100"/>
                    <a:pt x="883" y="320"/>
                    <a:pt x="0" y="667"/>
                  </a:cubicBezTo>
                  <a:lnTo>
                    <a:pt x="3529" y="4227"/>
                  </a:lnTo>
                  <a:cubicBezTo>
                    <a:pt x="3876" y="3313"/>
                    <a:pt x="4128" y="2368"/>
                    <a:pt x="4191" y="1392"/>
                  </a:cubicBezTo>
                  <a:cubicBezTo>
                    <a:pt x="4191" y="982"/>
                    <a:pt x="4033" y="635"/>
                    <a:pt x="3812" y="352"/>
                  </a:cubicBezTo>
                  <a:cubicBezTo>
                    <a:pt x="3558" y="125"/>
                    <a:pt x="3252" y="1"/>
                    <a:pt x="29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2" name="Google Shape;2052;p47"/>
            <p:cNvSpPr/>
            <p:nvPr/>
          </p:nvSpPr>
          <p:spPr>
            <a:xfrm>
              <a:off x="-64645575" y="3596675"/>
              <a:ext cx="85100" cy="79575"/>
            </a:xfrm>
            <a:custGeom>
              <a:rect b="b" l="l" r="r" t="t"/>
              <a:pathLst>
                <a:path extrusionOk="0" h="3183" w="3404">
                  <a:moveTo>
                    <a:pt x="3403" y="0"/>
                  </a:moveTo>
                  <a:lnTo>
                    <a:pt x="3403" y="0"/>
                  </a:lnTo>
                  <a:cubicBezTo>
                    <a:pt x="2710" y="473"/>
                    <a:pt x="2017" y="819"/>
                    <a:pt x="1261" y="1134"/>
                  </a:cubicBezTo>
                  <a:cubicBezTo>
                    <a:pt x="1041" y="1292"/>
                    <a:pt x="726" y="1386"/>
                    <a:pt x="442" y="1449"/>
                  </a:cubicBezTo>
                  <a:cubicBezTo>
                    <a:pt x="347" y="1859"/>
                    <a:pt x="253" y="2237"/>
                    <a:pt x="95" y="2584"/>
                  </a:cubicBezTo>
                  <a:cubicBezTo>
                    <a:pt x="1" y="2741"/>
                    <a:pt x="32" y="2930"/>
                    <a:pt x="158" y="3056"/>
                  </a:cubicBezTo>
                  <a:cubicBezTo>
                    <a:pt x="253" y="3151"/>
                    <a:pt x="347" y="3182"/>
                    <a:pt x="442" y="3182"/>
                  </a:cubicBezTo>
                  <a:cubicBezTo>
                    <a:pt x="505" y="3182"/>
                    <a:pt x="568" y="3182"/>
                    <a:pt x="600" y="3151"/>
                  </a:cubicBezTo>
                  <a:cubicBezTo>
                    <a:pt x="1135" y="2867"/>
                    <a:pt x="1671" y="2521"/>
                    <a:pt x="2080" y="2080"/>
                  </a:cubicBezTo>
                  <a:cubicBezTo>
                    <a:pt x="2679" y="1481"/>
                    <a:pt x="3151" y="756"/>
                    <a:pt x="34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3" name="Google Shape;2053;p47"/>
            <p:cNvSpPr/>
            <p:nvPr/>
          </p:nvSpPr>
          <p:spPr>
            <a:xfrm>
              <a:off x="-64781025" y="3456475"/>
              <a:ext cx="80350" cy="85075"/>
            </a:xfrm>
            <a:custGeom>
              <a:rect b="b" l="l" r="r" t="t"/>
              <a:pathLst>
                <a:path extrusionOk="0" h="3403" w="3214">
                  <a:moveTo>
                    <a:pt x="3214" y="0"/>
                  </a:moveTo>
                  <a:cubicBezTo>
                    <a:pt x="2426" y="252"/>
                    <a:pt x="1733" y="725"/>
                    <a:pt x="1134" y="1324"/>
                  </a:cubicBezTo>
                  <a:cubicBezTo>
                    <a:pt x="693" y="1733"/>
                    <a:pt x="347" y="2269"/>
                    <a:pt x="63" y="2804"/>
                  </a:cubicBezTo>
                  <a:cubicBezTo>
                    <a:pt x="0" y="2962"/>
                    <a:pt x="32" y="3151"/>
                    <a:pt x="158" y="3277"/>
                  </a:cubicBezTo>
                  <a:cubicBezTo>
                    <a:pt x="221" y="3371"/>
                    <a:pt x="347" y="3403"/>
                    <a:pt x="410" y="3403"/>
                  </a:cubicBezTo>
                  <a:cubicBezTo>
                    <a:pt x="504" y="3403"/>
                    <a:pt x="536" y="3403"/>
                    <a:pt x="630" y="3371"/>
                  </a:cubicBezTo>
                  <a:cubicBezTo>
                    <a:pt x="977" y="3214"/>
                    <a:pt x="1355" y="3088"/>
                    <a:pt x="1764" y="2993"/>
                  </a:cubicBezTo>
                  <a:cubicBezTo>
                    <a:pt x="1827" y="2678"/>
                    <a:pt x="1953" y="2426"/>
                    <a:pt x="2079" y="2143"/>
                  </a:cubicBezTo>
                  <a:cubicBezTo>
                    <a:pt x="2394" y="1387"/>
                    <a:pt x="2741" y="694"/>
                    <a:pt x="32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54" name="Google Shape;2054;p47"/>
          <p:cNvSpPr txBox="1"/>
          <p:nvPr/>
        </p:nvSpPr>
        <p:spPr>
          <a:xfrm>
            <a:off x="658675" y="4588450"/>
            <a:ext cx="5313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000">
                <a:solidFill>
                  <a:schemeClr val="dk1"/>
                </a:solidFill>
                <a:highlight>
                  <a:srgbClr val="FFFFFF"/>
                </a:highlight>
              </a:rPr>
              <a:t>◇複合式模型縮放 (compound model scaling)，依照一個固定的比例來調整這三個維度</a:t>
            </a:r>
            <a:endParaRPr b="1" sz="1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8" name="Shape 2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9" name="Google Shape;2059;p48"/>
          <p:cNvSpPr/>
          <p:nvPr/>
        </p:nvSpPr>
        <p:spPr>
          <a:xfrm>
            <a:off x="4099200" y="3537250"/>
            <a:ext cx="4366500" cy="8214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0" name="Google Shape;2060;p48"/>
          <p:cNvSpPr/>
          <p:nvPr/>
        </p:nvSpPr>
        <p:spPr>
          <a:xfrm>
            <a:off x="564550" y="3537350"/>
            <a:ext cx="3248700" cy="821400"/>
          </a:xfrm>
          <a:prstGeom prst="roundRect">
            <a:avLst>
              <a:gd fmla="val 16667" name="adj"/>
            </a:avLst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1" name="Google Shape;2061;p48"/>
          <p:cNvSpPr/>
          <p:nvPr/>
        </p:nvSpPr>
        <p:spPr>
          <a:xfrm>
            <a:off x="576100" y="2424750"/>
            <a:ext cx="7814100" cy="821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2" name="Google Shape;2062;p48"/>
          <p:cNvSpPr/>
          <p:nvPr/>
        </p:nvSpPr>
        <p:spPr>
          <a:xfrm>
            <a:off x="4108650" y="1312238"/>
            <a:ext cx="4366500" cy="8214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3" name="Google Shape;2063;p48"/>
          <p:cNvSpPr/>
          <p:nvPr/>
        </p:nvSpPr>
        <p:spPr>
          <a:xfrm>
            <a:off x="564550" y="1312150"/>
            <a:ext cx="3248700" cy="8214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4" name="Google Shape;2064;p48"/>
          <p:cNvSpPr txBox="1"/>
          <p:nvPr/>
        </p:nvSpPr>
        <p:spPr>
          <a:xfrm>
            <a:off x="1467450" y="494225"/>
            <a:ext cx="6209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800"/>
              <a:t>Module</a:t>
            </a:r>
            <a:endParaRPr b="1" sz="2800"/>
          </a:p>
        </p:txBody>
      </p:sp>
      <p:sp>
        <p:nvSpPr>
          <p:cNvPr id="2065" name="Google Shape;2065;p48"/>
          <p:cNvSpPr/>
          <p:nvPr/>
        </p:nvSpPr>
        <p:spPr>
          <a:xfrm>
            <a:off x="665862" y="1459389"/>
            <a:ext cx="750600" cy="527100"/>
          </a:xfrm>
          <a:prstGeom prst="rect">
            <a:avLst/>
          </a:prstGeom>
          <a:solidFill>
            <a:srgbClr val="E06666"/>
          </a:solidFill>
          <a:ln cap="flat" cmpd="sng" w="952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6" name="Google Shape;2066;p48"/>
          <p:cNvSpPr/>
          <p:nvPr/>
        </p:nvSpPr>
        <p:spPr>
          <a:xfrm>
            <a:off x="1813262" y="1459389"/>
            <a:ext cx="750600" cy="527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7" name="Google Shape;2067;p48"/>
          <p:cNvSpPr/>
          <p:nvPr/>
        </p:nvSpPr>
        <p:spPr>
          <a:xfrm>
            <a:off x="2960662" y="1459389"/>
            <a:ext cx="750600" cy="527100"/>
          </a:xfrm>
          <a:prstGeom prst="rect">
            <a:avLst/>
          </a:prstGeom>
          <a:solidFill>
            <a:srgbClr val="8E7CC3"/>
          </a:solidFill>
          <a:ln cap="flat" cmpd="sng" w="9525">
            <a:solidFill>
              <a:srgbClr val="8E7CC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8" name="Google Shape;2068;p48"/>
          <p:cNvSpPr/>
          <p:nvPr/>
        </p:nvSpPr>
        <p:spPr>
          <a:xfrm>
            <a:off x="1424988" y="1628098"/>
            <a:ext cx="379800" cy="189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9" name="Google Shape;2069;p48"/>
          <p:cNvSpPr/>
          <p:nvPr/>
        </p:nvSpPr>
        <p:spPr>
          <a:xfrm>
            <a:off x="2572388" y="1628098"/>
            <a:ext cx="379800" cy="189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0" name="Google Shape;2070;p48"/>
          <p:cNvSpPr txBox="1"/>
          <p:nvPr/>
        </p:nvSpPr>
        <p:spPr>
          <a:xfrm>
            <a:off x="588450" y="1415150"/>
            <a:ext cx="906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800"/>
              <a:t>Depthwise </a:t>
            </a:r>
            <a:endParaRPr b="1" sz="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800"/>
              <a:t>Conv2D</a:t>
            </a:r>
            <a:endParaRPr b="1" sz="800"/>
          </a:p>
        </p:txBody>
      </p:sp>
      <p:sp>
        <p:nvSpPr>
          <p:cNvPr id="2071" name="Google Shape;2071;p48"/>
          <p:cNvSpPr txBox="1"/>
          <p:nvPr/>
        </p:nvSpPr>
        <p:spPr>
          <a:xfrm>
            <a:off x="2883250" y="1415150"/>
            <a:ext cx="906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800"/>
              <a:t>Activation</a:t>
            </a:r>
            <a:endParaRPr b="1" sz="800"/>
          </a:p>
        </p:txBody>
      </p:sp>
      <p:sp>
        <p:nvSpPr>
          <p:cNvPr id="2072" name="Google Shape;2072;p48"/>
          <p:cNvSpPr txBox="1"/>
          <p:nvPr/>
        </p:nvSpPr>
        <p:spPr>
          <a:xfrm>
            <a:off x="1735850" y="1415150"/>
            <a:ext cx="906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800"/>
              <a:t>Batch</a:t>
            </a:r>
            <a:endParaRPr b="1" sz="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800"/>
              <a:t>Normalization</a:t>
            </a:r>
            <a:endParaRPr b="1" sz="800"/>
          </a:p>
        </p:txBody>
      </p:sp>
      <p:sp>
        <p:nvSpPr>
          <p:cNvPr id="2073" name="Google Shape;2073;p48"/>
          <p:cNvSpPr/>
          <p:nvPr/>
        </p:nvSpPr>
        <p:spPr>
          <a:xfrm>
            <a:off x="4195462" y="1459377"/>
            <a:ext cx="750600" cy="5271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4" name="Google Shape;2074;p48"/>
          <p:cNvSpPr/>
          <p:nvPr/>
        </p:nvSpPr>
        <p:spPr>
          <a:xfrm>
            <a:off x="5342862" y="1459377"/>
            <a:ext cx="750600" cy="527100"/>
          </a:xfrm>
          <a:prstGeom prst="rect">
            <a:avLst/>
          </a:prstGeom>
          <a:solidFill>
            <a:srgbClr val="FFD966"/>
          </a:solidFill>
          <a:ln cap="flat" cmpd="sng" w="9525">
            <a:solidFill>
              <a:srgbClr val="FFD9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5" name="Google Shape;2075;p48"/>
          <p:cNvSpPr/>
          <p:nvPr/>
        </p:nvSpPr>
        <p:spPr>
          <a:xfrm>
            <a:off x="6490262" y="1459377"/>
            <a:ext cx="750600" cy="527100"/>
          </a:xfrm>
          <a:prstGeom prst="rect">
            <a:avLst/>
          </a:prstGeom>
          <a:solidFill>
            <a:srgbClr val="E06666"/>
          </a:solidFill>
          <a:ln cap="flat" cmpd="sng" w="952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6" name="Google Shape;2076;p48"/>
          <p:cNvSpPr/>
          <p:nvPr/>
        </p:nvSpPr>
        <p:spPr>
          <a:xfrm>
            <a:off x="4954588" y="1628086"/>
            <a:ext cx="379800" cy="189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7" name="Google Shape;2077;p48"/>
          <p:cNvSpPr/>
          <p:nvPr/>
        </p:nvSpPr>
        <p:spPr>
          <a:xfrm>
            <a:off x="6101988" y="1628086"/>
            <a:ext cx="379800" cy="189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8" name="Google Shape;2078;p48"/>
          <p:cNvSpPr txBox="1"/>
          <p:nvPr/>
        </p:nvSpPr>
        <p:spPr>
          <a:xfrm>
            <a:off x="4128850" y="1415138"/>
            <a:ext cx="906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800"/>
              <a:t>Global Average Pooling</a:t>
            </a:r>
            <a:endParaRPr b="1" sz="800"/>
          </a:p>
        </p:txBody>
      </p:sp>
      <p:sp>
        <p:nvSpPr>
          <p:cNvPr id="2079" name="Google Shape;2079;p48"/>
          <p:cNvSpPr txBox="1"/>
          <p:nvPr/>
        </p:nvSpPr>
        <p:spPr>
          <a:xfrm>
            <a:off x="6412500" y="1415138"/>
            <a:ext cx="906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800"/>
              <a:t>Conv2D</a:t>
            </a:r>
            <a:endParaRPr b="1" sz="800"/>
          </a:p>
        </p:txBody>
      </p:sp>
      <p:sp>
        <p:nvSpPr>
          <p:cNvPr id="2080" name="Google Shape;2080;p48"/>
          <p:cNvSpPr txBox="1"/>
          <p:nvPr/>
        </p:nvSpPr>
        <p:spPr>
          <a:xfrm>
            <a:off x="5270675" y="1415138"/>
            <a:ext cx="906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800"/>
              <a:t>Rescaling</a:t>
            </a:r>
            <a:endParaRPr b="1" sz="800"/>
          </a:p>
        </p:txBody>
      </p:sp>
      <p:sp>
        <p:nvSpPr>
          <p:cNvPr id="2081" name="Google Shape;2081;p48"/>
          <p:cNvSpPr/>
          <p:nvPr/>
        </p:nvSpPr>
        <p:spPr>
          <a:xfrm>
            <a:off x="7637562" y="1459327"/>
            <a:ext cx="750600" cy="527100"/>
          </a:xfrm>
          <a:prstGeom prst="rect">
            <a:avLst/>
          </a:prstGeom>
          <a:solidFill>
            <a:srgbClr val="E06666"/>
          </a:solidFill>
          <a:ln cap="flat" cmpd="sng" w="952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2" name="Google Shape;2082;p48"/>
          <p:cNvSpPr/>
          <p:nvPr/>
        </p:nvSpPr>
        <p:spPr>
          <a:xfrm>
            <a:off x="7249288" y="1628036"/>
            <a:ext cx="379800" cy="189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3" name="Google Shape;2083;p48"/>
          <p:cNvSpPr txBox="1"/>
          <p:nvPr/>
        </p:nvSpPr>
        <p:spPr>
          <a:xfrm>
            <a:off x="7559850" y="1415138"/>
            <a:ext cx="906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800"/>
              <a:t>Conv2D</a:t>
            </a:r>
            <a:endParaRPr b="1" sz="800"/>
          </a:p>
        </p:txBody>
      </p:sp>
      <p:sp>
        <p:nvSpPr>
          <p:cNvPr id="2084" name="Google Shape;2084;p48"/>
          <p:cNvSpPr/>
          <p:nvPr/>
        </p:nvSpPr>
        <p:spPr>
          <a:xfrm>
            <a:off x="2960512" y="2571739"/>
            <a:ext cx="750600" cy="527100"/>
          </a:xfrm>
          <a:prstGeom prst="rect">
            <a:avLst/>
          </a:prstGeom>
          <a:solidFill>
            <a:srgbClr val="8E7CC3"/>
          </a:solidFill>
          <a:ln cap="flat" cmpd="sng" w="9525">
            <a:solidFill>
              <a:srgbClr val="8E7CC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5" name="Google Shape;2085;p48"/>
          <p:cNvSpPr/>
          <p:nvPr/>
        </p:nvSpPr>
        <p:spPr>
          <a:xfrm>
            <a:off x="1813162" y="2571839"/>
            <a:ext cx="750600" cy="527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6" name="Google Shape;2086;p48"/>
          <p:cNvSpPr/>
          <p:nvPr/>
        </p:nvSpPr>
        <p:spPr>
          <a:xfrm>
            <a:off x="665862" y="2571839"/>
            <a:ext cx="750600" cy="527100"/>
          </a:xfrm>
          <a:prstGeom prst="rect">
            <a:avLst/>
          </a:prstGeom>
          <a:solidFill>
            <a:srgbClr val="E06666"/>
          </a:solidFill>
          <a:ln cap="flat" cmpd="sng" w="952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7" name="Google Shape;2087;p48"/>
          <p:cNvSpPr/>
          <p:nvPr/>
        </p:nvSpPr>
        <p:spPr>
          <a:xfrm>
            <a:off x="1424888" y="2740548"/>
            <a:ext cx="379800" cy="189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8" name="Google Shape;2088;p48"/>
          <p:cNvSpPr/>
          <p:nvPr/>
        </p:nvSpPr>
        <p:spPr>
          <a:xfrm>
            <a:off x="2572288" y="2740548"/>
            <a:ext cx="379800" cy="189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9" name="Google Shape;2089;p48"/>
          <p:cNvSpPr/>
          <p:nvPr/>
        </p:nvSpPr>
        <p:spPr>
          <a:xfrm>
            <a:off x="4107862" y="2571789"/>
            <a:ext cx="750600" cy="527100"/>
          </a:xfrm>
          <a:prstGeom prst="rect">
            <a:avLst/>
          </a:prstGeom>
          <a:solidFill>
            <a:srgbClr val="93C47D"/>
          </a:solidFill>
          <a:ln cap="flat" cmpd="sng" w="9525">
            <a:solidFill>
              <a:srgbClr val="93C4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0" name="Google Shape;2090;p48"/>
          <p:cNvSpPr/>
          <p:nvPr/>
        </p:nvSpPr>
        <p:spPr>
          <a:xfrm>
            <a:off x="3719588" y="2740498"/>
            <a:ext cx="379800" cy="189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1" name="Google Shape;2091;p48"/>
          <p:cNvSpPr/>
          <p:nvPr/>
        </p:nvSpPr>
        <p:spPr>
          <a:xfrm>
            <a:off x="5255187" y="2571839"/>
            <a:ext cx="750600" cy="527100"/>
          </a:xfrm>
          <a:prstGeom prst="rect">
            <a:avLst/>
          </a:prstGeom>
          <a:solidFill>
            <a:srgbClr val="E06666"/>
          </a:solidFill>
          <a:ln cap="flat" cmpd="sng" w="952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2" name="Google Shape;2092;p48"/>
          <p:cNvSpPr/>
          <p:nvPr/>
        </p:nvSpPr>
        <p:spPr>
          <a:xfrm>
            <a:off x="4866888" y="2740573"/>
            <a:ext cx="379800" cy="189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3" name="Google Shape;2093;p48"/>
          <p:cNvSpPr/>
          <p:nvPr/>
        </p:nvSpPr>
        <p:spPr>
          <a:xfrm>
            <a:off x="6014288" y="2740573"/>
            <a:ext cx="379800" cy="189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4" name="Google Shape;2094;p48"/>
          <p:cNvSpPr/>
          <p:nvPr/>
        </p:nvSpPr>
        <p:spPr>
          <a:xfrm>
            <a:off x="7161588" y="2740523"/>
            <a:ext cx="379800" cy="189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5" name="Google Shape;2095;p48"/>
          <p:cNvSpPr/>
          <p:nvPr/>
        </p:nvSpPr>
        <p:spPr>
          <a:xfrm>
            <a:off x="6402512" y="2571839"/>
            <a:ext cx="750600" cy="527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6" name="Google Shape;2096;p48"/>
          <p:cNvSpPr/>
          <p:nvPr/>
        </p:nvSpPr>
        <p:spPr>
          <a:xfrm>
            <a:off x="7549837" y="2571739"/>
            <a:ext cx="750600" cy="527100"/>
          </a:xfrm>
          <a:prstGeom prst="rect">
            <a:avLst/>
          </a:prstGeom>
          <a:solidFill>
            <a:srgbClr val="8E7CC3"/>
          </a:solidFill>
          <a:ln cap="flat" cmpd="sng" w="9525">
            <a:solidFill>
              <a:srgbClr val="8E7CC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7" name="Google Shape;2097;p48"/>
          <p:cNvSpPr txBox="1"/>
          <p:nvPr/>
        </p:nvSpPr>
        <p:spPr>
          <a:xfrm>
            <a:off x="2882800" y="2527600"/>
            <a:ext cx="906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800"/>
              <a:t>Activation</a:t>
            </a:r>
            <a:endParaRPr b="1" sz="800"/>
          </a:p>
        </p:txBody>
      </p:sp>
      <p:sp>
        <p:nvSpPr>
          <p:cNvPr id="2098" name="Google Shape;2098;p48"/>
          <p:cNvSpPr txBox="1"/>
          <p:nvPr/>
        </p:nvSpPr>
        <p:spPr>
          <a:xfrm>
            <a:off x="588100" y="2527600"/>
            <a:ext cx="906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800"/>
              <a:t>Depthwise </a:t>
            </a:r>
            <a:endParaRPr b="1" sz="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800"/>
              <a:t>Conv2D</a:t>
            </a:r>
            <a:endParaRPr b="1" sz="800"/>
          </a:p>
        </p:txBody>
      </p:sp>
      <p:sp>
        <p:nvSpPr>
          <p:cNvPr id="2099" name="Google Shape;2099;p48"/>
          <p:cNvSpPr txBox="1"/>
          <p:nvPr/>
        </p:nvSpPr>
        <p:spPr>
          <a:xfrm>
            <a:off x="5177475" y="2527600"/>
            <a:ext cx="906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800"/>
              <a:t>Depthwise </a:t>
            </a:r>
            <a:endParaRPr b="1" sz="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800"/>
              <a:t>Conv2D</a:t>
            </a:r>
            <a:endParaRPr b="1" sz="800"/>
          </a:p>
        </p:txBody>
      </p:sp>
      <p:sp>
        <p:nvSpPr>
          <p:cNvPr id="2100" name="Google Shape;2100;p48"/>
          <p:cNvSpPr txBox="1"/>
          <p:nvPr/>
        </p:nvSpPr>
        <p:spPr>
          <a:xfrm>
            <a:off x="1735450" y="2527500"/>
            <a:ext cx="906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800"/>
              <a:t>Batch</a:t>
            </a:r>
            <a:endParaRPr b="1" sz="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800"/>
              <a:t>Normalization</a:t>
            </a:r>
            <a:endParaRPr b="1" sz="800"/>
          </a:p>
        </p:txBody>
      </p:sp>
      <p:sp>
        <p:nvSpPr>
          <p:cNvPr id="2101" name="Google Shape;2101;p48"/>
          <p:cNvSpPr txBox="1"/>
          <p:nvPr/>
        </p:nvSpPr>
        <p:spPr>
          <a:xfrm>
            <a:off x="6324800" y="2527600"/>
            <a:ext cx="906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800"/>
              <a:t>Batch</a:t>
            </a:r>
            <a:endParaRPr b="1" sz="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800"/>
              <a:t>Normalization</a:t>
            </a:r>
            <a:endParaRPr b="1" sz="800"/>
          </a:p>
        </p:txBody>
      </p:sp>
      <p:sp>
        <p:nvSpPr>
          <p:cNvPr id="2102" name="Google Shape;2102;p48"/>
          <p:cNvSpPr txBox="1"/>
          <p:nvPr/>
        </p:nvSpPr>
        <p:spPr>
          <a:xfrm>
            <a:off x="7472125" y="2527600"/>
            <a:ext cx="906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800"/>
              <a:t>Activation</a:t>
            </a:r>
            <a:endParaRPr b="1" sz="800"/>
          </a:p>
        </p:txBody>
      </p:sp>
      <p:sp>
        <p:nvSpPr>
          <p:cNvPr id="2103" name="Google Shape;2103;p48"/>
          <p:cNvSpPr txBox="1"/>
          <p:nvPr/>
        </p:nvSpPr>
        <p:spPr>
          <a:xfrm>
            <a:off x="4030138" y="2527500"/>
            <a:ext cx="906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800"/>
              <a:t>Zero Padding</a:t>
            </a:r>
            <a:endParaRPr b="1" sz="800"/>
          </a:p>
        </p:txBody>
      </p:sp>
      <p:sp>
        <p:nvSpPr>
          <p:cNvPr id="2104" name="Google Shape;2104;p48"/>
          <p:cNvSpPr/>
          <p:nvPr/>
        </p:nvSpPr>
        <p:spPr>
          <a:xfrm>
            <a:off x="666162" y="3684289"/>
            <a:ext cx="750600" cy="527100"/>
          </a:xfrm>
          <a:prstGeom prst="rect">
            <a:avLst/>
          </a:prstGeom>
          <a:solidFill>
            <a:srgbClr val="38761D"/>
          </a:solidFill>
          <a:ln cap="flat" cmpd="sng" w="9525">
            <a:solidFill>
              <a:srgbClr val="38761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5" name="Google Shape;2105;p48"/>
          <p:cNvSpPr/>
          <p:nvPr/>
        </p:nvSpPr>
        <p:spPr>
          <a:xfrm>
            <a:off x="2961012" y="3684289"/>
            <a:ext cx="750600" cy="527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6" name="Google Shape;2106;p48"/>
          <p:cNvSpPr/>
          <p:nvPr/>
        </p:nvSpPr>
        <p:spPr>
          <a:xfrm>
            <a:off x="1813612" y="3684089"/>
            <a:ext cx="750600" cy="527100"/>
          </a:xfrm>
          <a:prstGeom prst="rect">
            <a:avLst/>
          </a:prstGeom>
          <a:solidFill>
            <a:srgbClr val="E06666"/>
          </a:solidFill>
          <a:ln cap="flat" cmpd="sng" w="952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7" name="Google Shape;2107;p48"/>
          <p:cNvSpPr/>
          <p:nvPr/>
        </p:nvSpPr>
        <p:spPr>
          <a:xfrm>
            <a:off x="1425288" y="3853098"/>
            <a:ext cx="379800" cy="189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8" name="Google Shape;2108;p48"/>
          <p:cNvSpPr/>
          <p:nvPr/>
        </p:nvSpPr>
        <p:spPr>
          <a:xfrm>
            <a:off x="2572688" y="3853098"/>
            <a:ext cx="379800" cy="189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9" name="Google Shape;2109;p48"/>
          <p:cNvSpPr txBox="1"/>
          <p:nvPr/>
        </p:nvSpPr>
        <p:spPr>
          <a:xfrm>
            <a:off x="588450" y="3640050"/>
            <a:ext cx="906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800"/>
              <a:t>Multiply</a:t>
            </a:r>
            <a:endParaRPr b="1" sz="800"/>
          </a:p>
        </p:txBody>
      </p:sp>
      <p:sp>
        <p:nvSpPr>
          <p:cNvPr id="2110" name="Google Shape;2110;p48"/>
          <p:cNvSpPr txBox="1"/>
          <p:nvPr/>
        </p:nvSpPr>
        <p:spPr>
          <a:xfrm>
            <a:off x="1735875" y="3639850"/>
            <a:ext cx="906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800"/>
              <a:t>Conv2D</a:t>
            </a:r>
            <a:endParaRPr b="1" sz="800"/>
          </a:p>
        </p:txBody>
      </p:sp>
      <p:sp>
        <p:nvSpPr>
          <p:cNvPr id="2111" name="Google Shape;2111;p48"/>
          <p:cNvSpPr txBox="1"/>
          <p:nvPr/>
        </p:nvSpPr>
        <p:spPr>
          <a:xfrm>
            <a:off x="2883300" y="3640050"/>
            <a:ext cx="906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800"/>
              <a:t>Batch</a:t>
            </a:r>
            <a:endParaRPr b="1" sz="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800"/>
              <a:t>Normalization</a:t>
            </a:r>
            <a:endParaRPr b="1" sz="800"/>
          </a:p>
        </p:txBody>
      </p:sp>
      <p:sp>
        <p:nvSpPr>
          <p:cNvPr id="2112" name="Google Shape;2112;p48"/>
          <p:cNvSpPr/>
          <p:nvPr/>
        </p:nvSpPr>
        <p:spPr>
          <a:xfrm>
            <a:off x="5333437" y="3684389"/>
            <a:ext cx="750600" cy="527100"/>
          </a:xfrm>
          <a:prstGeom prst="rect">
            <a:avLst/>
          </a:prstGeom>
          <a:solidFill>
            <a:srgbClr val="E06666"/>
          </a:solidFill>
          <a:ln cap="flat" cmpd="sng" w="952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3" name="Google Shape;2113;p48"/>
          <p:cNvSpPr/>
          <p:nvPr/>
        </p:nvSpPr>
        <p:spPr>
          <a:xfrm>
            <a:off x="4945138" y="3853123"/>
            <a:ext cx="379800" cy="189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4" name="Google Shape;2114;p48"/>
          <p:cNvSpPr/>
          <p:nvPr/>
        </p:nvSpPr>
        <p:spPr>
          <a:xfrm>
            <a:off x="6092538" y="3853123"/>
            <a:ext cx="379800" cy="189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5" name="Google Shape;2115;p48"/>
          <p:cNvSpPr/>
          <p:nvPr/>
        </p:nvSpPr>
        <p:spPr>
          <a:xfrm>
            <a:off x="7239838" y="3853073"/>
            <a:ext cx="379800" cy="189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6" name="Google Shape;2116;p48"/>
          <p:cNvSpPr/>
          <p:nvPr/>
        </p:nvSpPr>
        <p:spPr>
          <a:xfrm>
            <a:off x="6480762" y="3684389"/>
            <a:ext cx="750600" cy="527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7" name="Google Shape;2117;p48"/>
          <p:cNvSpPr/>
          <p:nvPr/>
        </p:nvSpPr>
        <p:spPr>
          <a:xfrm>
            <a:off x="7628087" y="3684289"/>
            <a:ext cx="750600" cy="527100"/>
          </a:xfrm>
          <a:prstGeom prst="rect">
            <a:avLst/>
          </a:prstGeom>
          <a:solidFill>
            <a:srgbClr val="9FC5E8"/>
          </a:solidFill>
          <a:ln cap="flat" cmpd="sng" w="9525">
            <a:solidFill>
              <a:srgbClr val="9FC5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8" name="Google Shape;2118;p48"/>
          <p:cNvSpPr txBox="1"/>
          <p:nvPr/>
        </p:nvSpPr>
        <p:spPr>
          <a:xfrm>
            <a:off x="5255725" y="3640150"/>
            <a:ext cx="906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800"/>
              <a:t>Conv2D</a:t>
            </a:r>
            <a:endParaRPr b="1" sz="800"/>
          </a:p>
        </p:txBody>
      </p:sp>
      <p:sp>
        <p:nvSpPr>
          <p:cNvPr id="2119" name="Google Shape;2119;p48"/>
          <p:cNvSpPr txBox="1"/>
          <p:nvPr/>
        </p:nvSpPr>
        <p:spPr>
          <a:xfrm>
            <a:off x="6403050" y="3640150"/>
            <a:ext cx="906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800"/>
              <a:t>Batch</a:t>
            </a:r>
            <a:endParaRPr b="1" sz="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800"/>
              <a:t>Normalization</a:t>
            </a:r>
            <a:endParaRPr b="1" sz="800"/>
          </a:p>
        </p:txBody>
      </p:sp>
      <p:sp>
        <p:nvSpPr>
          <p:cNvPr id="2120" name="Google Shape;2120;p48"/>
          <p:cNvSpPr txBox="1"/>
          <p:nvPr/>
        </p:nvSpPr>
        <p:spPr>
          <a:xfrm>
            <a:off x="7550375" y="3640100"/>
            <a:ext cx="906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800"/>
              <a:t>Dropout</a:t>
            </a:r>
            <a:endParaRPr b="1" sz="800"/>
          </a:p>
        </p:txBody>
      </p:sp>
      <p:sp>
        <p:nvSpPr>
          <p:cNvPr id="2121" name="Google Shape;2121;p48"/>
          <p:cNvSpPr/>
          <p:nvPr/>
        </p:nvSpPr>
        <p:spPr>
          <a:xfrm>
            <a:off x="4186062" y="3684389"/>
            <a:ext cx="750600" cy="527100"/>
          </a:xfrm>
          <a:prstGeom prst="rect">
            <a:avLst/>
          </a:prstGeom>
          <a:solidFill>
            <a:srgbClr val="38761D"/>
          </a:solidFill>
          <a:ln cap="flat" cmpd="sng" w="9525">
            <a:solidFill>
              <a:srgbClr val="38761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2" name="Google Shape;2122;p48"/>
          <p:cNvSpPr txBox="1"/>
          <p:nvPr/>
        </p:nvSpPr>
        <p:spPr>
          <a:xfrm>
            <a:off x="4108350" y="3639850"/>
            <a:ext cx="906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800"/>
              <a:t>Multiply</a:t>
            </a:r>
            <a:endParaRPr b="1" sz="800"/>
          </a:p>
        </p:txBody>
      </p:sp>
      <p:sp>
        <p:nvSpPr>
          <p:cNvPr id="2123" name="Google Shape;2123;p48"/>
          <p:cNvSpPr txBox="1"/>
          <p:nvPr/>
        </p:nvSpPr>
        <p:spPr>
          <a:xfrm>
            <a:off x="1759550" y="2058400"/>
            <a:ext cx="858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000"/>
              <a:t>Module 1</a:t>
            </a:r>
            <a:endParaRPr b="1" sz="1000"/>
          </a:p>
        </p:txBody>
      </p:sp>
      <p:sp>
        <p:nvSpPr>
          <p:cNvPr id="2124" name="Google Shape;2124;p48"/>
          <p:cNvSpPr txBox="1"/>
          <p:nvPr/>
        </p:nvSpPr>
        <p:spPr>
          <a:xfrm>
            <a:off x="5862600" y="2058400"/>
            <a:ext cx="858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000"/>
              <a:t>Module 2</a:t>
            </a:r>
            <a:endParaRPr b="1" sz="1000"/>
          </a:p>
        </p:txBody>
      </p:sp>
      <p:sp>
        <p:nvSpPr>
          <p:cNvPr id="2125" name="Google Shape;2125;p48"/>
          <p:cNvSpPr txBox="1"/>
          <p:nvPr/>
        </p:nvSpPr>
        <p:spPr>
          <a:xfrm>
            <a:off x="4142700" y="3148725"/>
            <a:ext cx="858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000"/>
              <a:t>Module 3</a:t>
            </a:r>
            <a:endParaRPr b="1" sz="1000"/>
          </a:p>
        </p:txBody>
      </p:sp>
      <p:sp>
        <p:nvSpPr>
          <p:cNvPr id="2126" name="Google Shape;2126;p48"/>
          <p:cNvSpPr txBox="1"/>
          <p:nvPr/>
        </p:nvSpPr>
        <p:spPr>
          <a:xfrm>
            <a:off x="1759150" y="4255750"/>
            <a:ext cx="858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000"/>
              <a:t>Module 4</a:t>
            </a:r>
            <a:endParaRPr b="1" sz="1000"/>
          </a:p>
        </p:txBody>
      </p:sp>
      <p:sp>
        <p:nvSpPr>
          <p:cNvPr id="2127" name="Google Shape;2127;p48"/>
          <p:cNvSpPr txBox="1"/>
          <p:nvPr/>
        </p:nvSpPr>
        <p:spPr>
          <a:xfrm>
            <a:off x="5862600" y="4255750"/>
            <a:ext cx="858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000"/>
              <a:t>Module 5</a:t>
            </a:r>
            <a:endParaRPr b="1" sz="10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1" name="Shape 2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2" name="Google Shape;2132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zh-TW"/>
              <a:t>Blocks</a:t>
            </a:r>
            <a:endParaRPr b="1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sp>
        <p:nvSpPr>
          <p:cNvPr id="2133" name="Google Shape;2133;p49"/>
          <p:cNvSpPr/>
          <p:nvPr/>
        </p:nvSpPr>
        <p:spPr>
          <a:xfrm>
            <a:off x="669100" y="1925476"/>
            <a:ext cx="1920900" cy="50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270000" spcFirstLastPara="1" rIns="27430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2134" name="Google Shape;2134;p49"/>
          <p:cNvGrpSpPr/>
          <p:nvPr/>
        </p:nvGrpSpPr>
        <p:grpSpPr>
          <a:xfrm>
            <a:off x="3297934" y="1422609"/>
            <a:ext cx="2547803" cy="2734944"/>
            <a:chOff x="3345374" y="1042825"/>
            <a:chExt cx="1982880" cy="2128527"/>
          </a:xfrm>
        </p:grpSpPr>
        <p:sp>
          <p:nvSpPr>
            <p:cNvPr id="2135" name="Google Shape;2135;p49"/>
            <p:cNvSpPr/>
            <p:nvPr/>
          </p:nvSpPr>
          <p:spPr>
            <a:xfrm>
              <a:off x="3878532" y="2513220"/>
              <a:ext cx="968247" cy="525319"/>
            </a:xfrm>
            <a:custGeom>
              <a:rect b="b" l="l" r="r" t="t"/>
              <a:pathLst>
                <a:path extrusionOk="0" h="6376" w="11752">
                  <a:moveTo>
                    <a:pt x="0" y="0"/>
                  </a:moveTo>
                  <a:lnTo>
                    <a:pt x="0" y="6376"/>
                  </a:lnTo>
                  <a:lnTo>
                    <a:pt x="11752" y="6376"/>
                  </a:lnTo>
                  <a:lnTo>
                    <a:pt x="1175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6" name="Google Shape;2136;p49"/>
            <p:cNvSpPr/>
            <p:nvPr/>
          </p:nvSpPr>
          <p:spPr>
            <a:xfrm>
              <a:off x="3464033" y="2385599"/>
              <a:ext cx="1746009" cy="785753"/>
            </a:xfrm>
            <a:custGeom>
              <a:rect b="b" l="l" r="r" t="t"/>
              <a:pathLst>
                <a:path extrusionOk="0" h="9537" w="21192">
                  <a:moveTo>
                    <a:pt x="10551" y="1728"/>
                  </a:moveTo>
                  <a:cubicBezTo>
                    <a:pt x="12285" y="1728"/>
                    <a:pt x="13953" y="1996"/>
                    <a:pt x="14757" y="2457"/>
                  </a:cubicBezTo>
                  <a:cubicBezTo>
                    <a:pt x="15893" y="3102"/>
                    <a:pt x="14948" y="3879"/>
                    <a:pt x="12637" y="4178"/>
                  </a:cubicBezTo>
                  <a:cubicBezTo>
                    <a:pt x="11994" y="4264"/>
                    <a:pt x="11312" y="4305"/>
                    <a:pt x="10639" y="4305"/>
                  </a:cubicBezTo>
                  <a:cubicBezTo>
                    <a:pt x="8917" y="4305"/>
                    <a:pt x="7251" y="4038"/>
                    <a:pt x="6434" y="3574"/>
                  </a:cubicBezTo>
                  <a:cubicBezTo>
                    <a:pt x="5299" y="2930"/>
                    <a:pt x="6262" y="2176"/>
                    <a:pt x="8550" y="1854"/>
                  </a:cubicBezTo>
                  <a:cubicBezTo>
                    <a:pt x="9196" y="1769"/>
                    <a:pt x="9879" y="1728"/>
                    <a:pt x="10551" y="1728"/>
                  </a:cubicBezTo>
                  <a:close/>
                  <a:moveTo>
                    <a:pt x="9726" y="1"/>
                  </a:moveTo>
                  <a:cubicBezTo>
                    <a:pt x="9590" y="1"/>
                    <a:pt x="9440" y="1"/>
                    <a:pt x="9309" y="19"/>
                  </a:cubicBezTo>
                  <a:lnTo>
                    <a:pt x="9118" y="19"/>
                  </a:lnTo>
                  <a:cubicBezTo>
                    <a:pt x="8873" y="19"/>
                    <a:pt x="8646" y="37"/>
                    <a:pt x="8400" y="55"/>
                  </a:cubicBezTo>
                  <a:lnTo>
                    <a:pt x="8210" y="55"/>
                  </a:lnTo>
                  <a:cubicBezTo>
                    <a:pt x="8096" y="74"/>
                    <a:pt x="7965" y="74"/>
                    <a:pt x="7851" y="92"/>
                  </a:cubicBezTo>
                  <a:cubicBezTo>
                    <a:pt x="7774" y="92"/>
                    <a:pt x="7719" y="92"/>
                    <a:pt x="7642" y="114"/>
                  </a:cubicBezTo>
                  <a:cubicBezTo>
                    <a:pt x="7510" y="114"/>
                    <a:pt x="7397" y="133"/>
                    <a:pt x="7283" y="133"/>
                  </a:cubicBezTo>
                  <a:cubicBezTo>
                    <a:pt x="7206" y="151"/>
                    <a:pt x="7152" y="151"/>
                    <a:pt x="7075" y="151"/>
                  </a:cubicBezTo>
                  <a:cubicBezTo>
                    <a:pt x="6943" y="169"/>
                    <a:pt x="6829" y="187"/>
                    <a:pt x="6698" y="187"/>
                  </a:cubicBezTo>
                  <a:cubicBezTo>
                    <a:pt x="6639" y="205"/>
                    <a:pt x="6584" y="205"/>
                    <a:pt x="6525" y="205"/>
                  </a:cubicBezTo>
                  <a:cubicBezTo>
                    <a:pt x="6339" y="246"/>
                    <a:pt x="6166" y="264"/>
                    <a:pt x="5980" y="282"/>
                  </a:cubicBezTo>
                  <a:cubicBezTo>
                    <a:pt x="5844" y="301"/>
                    <a:pt x="5712" y="319"/>
                    <a:pt x="5599" y="341"/>
                  </a:cubicBezTo>
                  <a:cubicBezTo>
                    <a:pt x="5562" y="341"/>
                    <a:pt x="5503" y="360"/>
                    <a:pt x="5467" y="360"/>
                  </a:cubicBezTo>
                  <a:cubicBezTo>
                    <a:pt x="5390" y="378"/>
                    <a:pt x="5299" y="378"/>
                    <a:pt x="5222" y="396"/>
                  </a:cubicBezTo>
                  <a:cubicBezTo>
                    <a:pt x="5163" y="396"/>
                    <a:pt x="5127" y="414"/>
                    <a:pt x="5090" y="414"/>
                  </a:cubicBezTo>
                  <a:cubicBezTo>
                    <a:pt x="4995" y="432"/>
                    <a:pt x="4918" y="455"/>
                    <a:pt x="4845" y="455"/>
                  </a:cubicBezTo>
                  <a:cubicBezTo>
                    <a:pt x="4804" y="473"/>
                    <a:pt x="4750" y="473"/>
                    <a:pt x="4709" y="491"/>
                  </a:cubicBezTo>
                  <a:cubicBezTo>
                    <a:pt x="4618" y="509"/>
                    <a:pt x="4541" y="509"/>
                    <a:pt x="4445" y="528"/>
                  </a:cubicBezTo>
                  <a:cubicBezTo>
                    <a:pt x="4427" y="546"/>
                    <a:pt x="4391" y="546"/>
                    <a:pt x="4368" y="546"/>
                  </a:cubicBezTo>
                  <a:cubicBezTo>
                    <a:pt x="4332" y="569"/>
                    <a:pt x="4296" y="569"/>
                    <a:pt x="4277" y="569"/>
                  </a:cubicBezTo>
                  <a:cubicBezTo>
                    <a:pt x="4200" y="587"/>
                    <a:pt x="4141" y="605"/>
                    <a:pt x="4069" y="605"/>
                  </a:cubicBezTo>
                  <a:cubicBezTo>
                    <a:pt x="4028" y="623"/>
                    <a:pt x="4010" y="623"/>
                    <a:pt x="3973" y="641"/>
                  </a:cubicBezTo>
                  <a:cubicBezTo>
                    <a:pt x="3914" y="641"/>
                    <a:pt x="3860" y="659"/>
                    <a:pt x="3801" y="682"/>
                  </a:cubicBezTo>
                  <a:cubicBezTo>
                    <a:pt x="3764" y="682"/>
                    <a:pt x="3728" y="700"/>
                    <a:pt x="3687" y="700"/>
                  </a:cubicBezTo>
                  <a:cubicBezTo>
                    <a:pt x="3633" y="718"/>
                    <a:pt x="3574" y="718"/>
                    <a:pt x="3537" y="737"/>
                  </a:cubicBezTo>
                  <a:cubicBezTo>
                    <a:pt x="3501" y="755"/>
                    <a:pt x="3460" y="755"/>
                    <a:pt x="3424" y="773"/>
                  </a:cubicBezTo>
                  <a:cubicBezTo>
                    <a:pt x="3387" y="773"/>
                    <a:pt x="3369" y="773"/>
                    <a:pt x="3347" y="796"/>
                  </a:cubicBezTo>
                  <a:lnTo>
                    <a:pt x="3292" y="796"/>
                  </a:lnTo>
                  <a:cubicBezTo>
                    <a:pt x="3197" y="832"/>
                    <a:pt x="3101" y="850"/>
                    <a:pt x="3029" y="868"/>
                  </a:cubicBezTo>
                  <a:cubicBezTo>
                    <a:pt x="3006" y="886"/>
                    <a:pt x="2988" y="886"/>
                    <a:pt x="2970" y="886"/>
                  </a:cubicBezTo>
                  <a:cubicBezTo>
                    <a:pt x="2856" y="927"/>
                    <a:pt x="2761" y="945"/>
                    <a:pt x="2665" y="982"/>
                  </a:cubicBezTo>
                  <a:lnTo>
                    <a:pt x="2629" y="982"/>
                  </a:lnTo>
                  <a:cubicBezTo>
                    <a:pt x="2611" y="1000"/>
                    <a:pt x="2593" y="1000"/>
                    <a:pt x="2575" y="1023"/>
                  </a:cubicBezTo>
                  <a:cubicBezTo>
                    <a:pt x="2516" y="1041"/>
                    <a:pt x="2461" y="1059"/>
                    <a:pt x="2420" y="1059"/>
                  </a:cubicBezTo>
                  <a:cubicBezTo>
                    <a:pt x="2384" y="1077"/>
                    <a:pt x="2348" y="1095"/>
                    <a:pt x="2307" y="1095"/>
                  </a:cubicBezTo>
                  <a:cubicBezTo>
                    <a:pt x="2270" y="1113"/>
                    <a:pt x="2211" y="1136"/>
                    <a:pt x="2175" y="1154"/>
                  </a:cubicBezTo>
                  <a:cubicBezTo>
                    <a:pt x="2157" y="1154"/>
                    <a:pt x="2139" y="1172"/>
                    <a:pt x="2121" y="1172"/>
                  </a:cubicBezTo>
                  <a:cubicBezTo>
                    <a:pt x="2098" y="1172"/>
                    <a:pt x="2080" y="1191"/>
                    <a:pt x="2080" y="1191"/>
                  </a:cubicBezTo>
                  <a:cubicBezTo>
                    <a:pt x="2043" y="1209"/>
                    <a:pt x="2007" y="1227"/>
                    <a:pt x="1966" y="1227"/>
                  </a:cubicBezTo>
                  <a:cubicBezTo>
                    <a:pt x="1930" y="1250"/>
                    <a:pt x="1894" y="1268"/>
                    <a:pt x="1853" y="1268"/>
                  </a:cubicBezTo>
                  <a:cubicBezTo>
                    <a:pt x="1834" y="1286"/>
                    <a:pt x="1798" y="1304"/>
                    <a:pt x="1757" y="1322"/>
                  </a:cubicBezTo>
                  <a:cubicBezTo>
                    <a:pt x="1739" y="1322"/>
                    <a:pt x="1721" y="1340"/>
                    <a:pt x="1703" y="1340"/>
                  </a:cubicBezTo>
                  <a:cubicBezTo>
                    <a:pt x="1685" y="1340"/>
                    <a:pt x="1666" y="1363"/>
                    <a:pt x="1666" y="1363"/>
                  </a:cubicBezTo>
                  <a:cubicBezTo>
                    <a:pt x="1626" y="1381"/>
                    <a:pt x="1607" y="1381"/>
                    <a:pt x="1571" y="1399"/>
                  </a:cubicBezTo>
                  <a:cubicBezTo>
                    <a:pt x="1553" y="1418"/>
                    <a:pt x="1512" y="1436"/>
                    <a:pt x="1476" y="1436"/>
                  </a:cubicBezTo>
                  <a:cubicBezTo>
                    <a:pt x="1458" y="1454"/>
                    <a:pt x="1417" y="1477"/>
                    <a:pt x="1399" y="1495"/>
                  </a:cubicBezTo>
                  <a:cubicBezTo>
                    <a:pt x="1380" y="1495"/>
                    <a:pt x="1362" y="1495"/>
                    <a:pt x="1344" y="1513"/>
                  </a:cubicBezTo>
                  <a:cubicBezTo>
                    <a:pt x="1344" y="1513"/>
                    <a:pt x="1326" y="1531"/>
                    <a:pt x="1303" y="1531"/>
                  </a:cubicBezTo>
                  <a:cubicBezTo>
                    <a:pt x="1285" y="1549"/>
                    <a:pt x="1267" y="1549"/>
                    <a:pt x="1231" y="1567"/>
                  </a:cubicBezTo>
                  <a:cubicBezTo>
                    <a:pt x="1212" y="1590"/>
                    <a:pt x="1172" y="1608"/>
                    <a:pt x="1153" y="1627"/>
                  </a:cubicBezTo>
                  <a:cubicBezTo>
                    <a:pt x="1117" y="1627"/>
                    <a:pt x="1099" y="1645"/>
                    <a:pt x="1076" y="1663"/>
                  </a:cubicBezTo>
                  <a:lnTo>
                    <a:pt x="1058" y="1663"/>
                  </a:lnTo>
                  <a:cubicBezTo>
                    <a:pt x="1040" y="1681"/>
                    <a:pt x="1022" y="1704"/>
                    <a:pt x="1004" y="1704"/>
                  </a:cubicBezTo>
                  <a:cubicBezTo>
                    <a:pt x="985" y="1722"/>
                    <a:pt x="963" y="1740"/>
                    <a:pt x="944" y="1740"/>
                  </a:cubicBezTo>
                  <a:cubicBezTo>
                    <a:pt x="908" y="1758"/>
                    <a:pt x="872" y="1776"/>
                    <a:pt x="849" y="1795"/>
                  </a:cubicBezTo>
                  <a:cubicBezTo>
                    <a:pt x="831" y="1817"/>
                    <a:pt x="831" y="1817"/>
                    <a:pt x="813" y="1835"/>
                  </a:cubicBezTo>
                  <a:cubicBezTo>
                    <a:pt x="758" y="1854"/>
                    <a:pt x="717" y="1890"/>
                    <a:pt x="699" y="1908"/>
                  </a:cubicBezTo>
                  <a:cubicBezTo>
                    <a:pt x="681" y="1931"/>
                    <a:pt x="681" y="1931"/>
                    <a:pt x="663" y="1931"/>
                  </a:cubicBezTo>
                  <a:cubicBezTo>
                    <a:pt x="645" y="1949"/>
                    <a:pt x="622" y="1967"/>
                    <a:pt x="586" y="2003"/>
                  </a:cubicBezTo>
                  <a:cubicBezTo>
                    <a:pt x="568" y="2022"/>
                    <a:pt x="568" y="2022"/>
                    <a:pt x="549" y="2044"/>
                  </a:cubicBezTo>
                  <a:cubicBezTo>
                    <a:pt x="531" y="2062"/>
                    <a:pt x="509" y="2081"/>
                    <a:pt x="490" y="2099"/>
                  </a:cubicBezTo>
                  <a:cubicBezTo>
                    <a:pt x="472" y="2099"/>
                    <a:pt x="454" y="2117"/>
                    <a:pt x="454" y="2135"/>
                  </a:cubicBezTo>
                  <a:cubicBezTo>
                    <a:pt x="436" y="2135"/>
                    <a:pt x="436" y="2158"/>
                    <a:pt x="418" y="2158"/>
                  </a:cubicBezTo>
                  <a:cubicBezTo>
                    <a:pt x="418" y="2176"/>
                    <a:pt x="395" y="2176"/>
                    <a:pt x="395" y="2194"/>
                  </a:cubicBezTo>
                  <a:cubicBezTo>
                    <a:pt x="377" y="2194"/>
                    <a:pt x="377" y="2212"/>
                    <a:pt x="359" y="2230"/>
                  </a:cubicBezTo>
                  <a:cubicBezTo>
                    <a:pt x="341" y="2249"/>
                    <a:pt x="322" y="2271"/>
                    <a:pt x="322" y="2289"/>
                  </a:cubicBezTo>
                  <a:cubicBezTo>
                    <a:pt x="304" y="2289"/>
                    <a:pt x="304" y="2308"/>
                    <a:pt x="282" y="2308"/>
                  </a:cubicBezTo>
                  <a:lnTo>
                    <a:pt x="282" y="2326"/>
                  </a:lnTo>
                  <a:cubicBezTo>
                    <a:pt x="263" y="2344"/>
                    <a:pt x="245" y="2362"/>
                    <a:pt x="245" y="2385"/>
                  </a:cubicBezTo>
                  <a:lnTo>
                    <a:pt x="227" y="2403"/>
                  </a:lnTo>
                  <a:cubicBezTo>
                    <a:pt x="209" y="2439"/>
                    <a:pt x="191" y="2476"/>
                    <a:pt x="168" y="2498"/>
                  </a:cubicBezTo>
                  <a:lnTo>
                    <a:pt x="168" y="2516"/>
                  </a:lnTo>
                  <a:cubicBezTo>
                    <a:pt x="150" y="2535"/>
                    <a:pt x="132" y="2571"/>
                    <a:pt x="132" y="2589"/>
                  </a:cubicBezTo>
                  <a:cubicBezTo>
                    <a:pt x="132" y="2612"/>
                    <a:pt x="114" y="2630"/>
                    <a:pt x="114" y="2630"/>
                  </a:cubicBezTo>
                  <a:cubicBezTo>
                    <a:pt x="114" y="2648"/>
                    <a:pt x="114" y="2666"/>
                    <a:pt x="95" y="2685"/>
                  </a:cubicBezTo>
                  <a:lnTo>
                    <a:pt x="95" y="2744"/>
                  </a:lnTo>
                  <a:cubicBezTo>
                    <a:pt x="77" y="2762"/>
                    <a:pt x="77" y="2780"/>
                    <a:pt x="77" y="2798"/>
                  </a:cubicBezTo>
                  <a:lnTo>
                    <a:pt x="77" y="2839"/>
                  </a:lnTo>
                  <a:lnTo>
                    <a:pt x="77" y="2875"/>
                  </a:lnTo>
                  <a:lnTo>
                    <a:pt x="77" y="2912"/>
                  </a:lnTo>
                  <a:cubicBezTo>
                    <a:pt x="77" y="2912"/>
                    <a:pt x="70" y="2523"/>
                    <a:pt x="61" y="2523"/>
                  </a:cubicBezTo>
                  <a:cubicBezTo>
                    <a:pt x="53" y="2523"/>
                    <a:pt x="44" y="2776"/>
                    <a:pt x="36" y="3688"/>
                  </a:cubicBezTo>
                  <a:lnTo>
                    <a:pt x="36" y="3820"/>
                  </a:lnTo>
                  <a:cubicBezTo>
                    <a:pt x="36" y="3820"/>
                    <a:pt x="0" y="5314"/>
                    <a:pt x="0" y="6585"/>
                  </a:cubicBezTo>
                  <a:cubicBezTo>
                    <a:pt x="0" y="7016"/>
                    <a:pt x="341" y="7452"/>
                    <a:pt x="1076" y="7870"/>
                  </a:cubicBezTo>
                  <a:cubicBezTo>
                    <a:pt x="1153" y="7906"/>
                    <a:pt x="1231" y="7947"/>
                    <a:pt x="1303" y="7984"/>
                  </a:cubicBezTo>
                  <a:cubicBezTo>
                    <a:pt x="1326" y="8002"/>
                    <a:pt x="1344" y="8020"/>
                    <a:pt x="1362" y="8020"/>
                  </a:cubicBezTo>
                  <a:cubicBezTo>
                    <a:pt x="1439" y="8061"/>
                    <a:pt x="1512" y="8097"/>
                    <a:pt x="1571" y="8115"/>
                  </a:cubicBezTo>
                  <a:cubicBezTo>
                    <a:pt x="1589" y="8133"/>
                    <a:pt x="1607" y="8133"/>
                    <a:pt x="1607" y="8133"/>
                  </a:cubicBezTo>
                  <a:cubicBezTo>
                    <a:pt x="1703" y="8174"/>
                    <a:pt x="1780" y="8211"/>
                    <a:pt x="1871" y="8247"/>
                  </a:cubicBezTo>
                  <a:cubicBezTo>
                    <a:pt x="1894" y="8247"/>
                    <a:pt x="1912" y="8265"/>
                    <a:pt x="1930" y="8265"/>
                  </a:cubicBezTo>
                  <a:cubicBezTo>
                    <a:pt x="2007" y="8306"/>
                    <a:pt x="2080" y="8342"/>
                    <a:pt x="2175" y="8360"/>
                  </a:cubicBezTo>
                  <a:cubicBezTo>
                    <a:pt x="2193" y="8360"/>
                    <a:pt x="2211" y="8379"/>
                    <a:pt x="2234" y="8379"/>
                  </a:cubicBezTo>
                  <a:cubicBezTo>
                    <a:pt x="2325" y="8419"/>
                    <a:pt x="2420" y="8456"/>
                    <a:pt x="2516" y="8474"/>
                  </a:cubicBezTo>
                  <a:cubicBezTo>
                    <a:pt x="2534" y="8492"/>
                    <a:pt x="2552" y="8492"/>
                    <a:pt x="2593" y="8515"/>
                  </a:cubicBezTo>
                  <a:cubicBezTo>
                    <a:pt x="2629" y="8515"/>
                    <a:pt x="2665" y="8533"/>
                    <a:pt x="2706" y="8551"/>
                  </a:cubicBezTo>
                  <a:cubicBezTo>
                    <a:pt x="2743" y="8551"/>
                    <a:pt x="2761" y="8569"/>
                    <a:pt x="2802" y="8569"/>
                  </a:cubicBezTo>
                  <a:cubicBezTo>
                    <a:pt x="2856" y="8587"/>
                    <a:pt x="2933" y="8606"/>
                    <a:pt x="3006" y="8628"/>
                  </a:cubicBezTo>
                  <a:cubicBezTo>
                    <a:pt x="3065" y="8647"/>
                    <a:pt x="3120" y="8665"/>
                    <a:pt x="3179" y="8683"/>
                  </a:cubicBezTo>
                  <a:cubicBezTo>
                    <a:pt x="3233" y="8701"/>
                    <a:pt x="3310" y="8719"/>
                    <a:pt x="3387" y="8742"/>
                  </a:cubicBezTo>
                  <a:cubicBezTo>
                    <a:pt x="3424" y="8742"/>
                    <a:pt x="3460" y="8760"/>
                    <a:pt x="3501" y="8760"/>
                  </a:cubicBezTo>
                  <a:cubicBezTo>
                    <a:pt x="3519" y="8778"/>
                    <a:pt x="3555" y="8778"/>
                    <a:pt x="3574" y="8778"/>
                  </a:cubicBezTo>
                  <a:cubicBezTo>
                    <a:pt x="3633" y="8796"/>
                    <a:pt x="3669" y="8815"/>
                    <a:pt x="3710" y="8815"/>
                  </a:cubicBezTo>
                  <a:cubicBezTo>
                    <a:pt x="3801" y="8833"/>
                    <a:pt x="3878" y="8855"/>
                    <a:pt x="3955" y="8874"/>
                  </a:cubicBezTo>
                  <a:cubicBezTo>
                    <a:pt x="3991" y="8892"/>
                    <a:pt x="4050" y="8892"/>
                    <a:pt x="4087" y="8910"/>
                  </a:cubicBezTo>
                  <a:cubicBezTo>
                    <a:pt x="4123" y="8910"/>
                    <a:pt x="4141" y="8910"/>
                    <a:pt x="4182" y="8928"/>
                  </a:cubicBezTo>
                  <a:cubicBezTo>
                    <a:pt x="4237" y="8928"/>
                    <a:pt x="4314" y="8946"/>
                    <a:pt x="4368" y="8969"/>
                  </a:cubicBezTo>
                  <a:cubicBezTo>
                    <a:pt x="4409" y="8969"/>
                    <a:pt x="4427" y="8969"/>
                    <a:pt x="4464" y="8987"/>
                  </a:cubicBezTo>
                  <a:cubicBezTo>
                    <a:pt x="4577" y="9005"/>
                    <a:pt x="4691" y="9023"/>
                    <a:pt x="4804" y="9042"/>
                  </a:cubicBezTo>
                  <a:lnTo>
                    <a:pt x="4822" y="9042"/>
                  </a:lnTo>
                  <a:cubicBezTo>
                    <a:pt x="4995" y="9082"/>
                    <a:pt x="5186" y="9119"/>
                    <a:pt x="5354" y="9137"/>
                  </a:cubicBezTo>
                  <a:cubicBezTo>
                    <a:pt x="5372" y="9137"/>
                    <a:pt x="5390" y="9137"/>
                    <a:pt x="5413" y="9155"/>
                  </a:cubicBezTo>
                  <a:lnTo>
                    <a:pt x="5503" y="9155"/>
                  </a:lnTo>
                  <a:cubicBezTo>
                    <a:pt x="5640" y="9173"/>
                    <a:pt x="5771" y="9196"/>
                    <a:pt x="5903" y="9214"/>
                  </a:cubicBezTo>
                  <a:cubicBezTo>
                    <a:pt x="5921" y="9232"/>
                    <a:pt x="5957" y="9232"/>
                    <a:pt x="5998" y="9232"/>
                  </a:cubicBezTo>
                  <a:cubicBezTo>
                    <a:pt x="6017" y="9232"/>
                    <a:pt x="6053" y="9232"/>
                    <a:pt x="6071" y="9250"/>
                  </a:cubicBezTo>
                  <a:cubicBezTo>
                    <a:pt x="6207" y="9269"/>
                    <a:pt x="6339" y="9269"/>
                    <a:pt x="6471" y="9287"/>
                  </a:cubicBezTo>
                  <a:cubicBezTo>
                    <a:pt x="6507" y="9287"/>
                    <a:pt x="6525" y="9309"/>
                    <a:pt x="6566" y="9309"/>
                  </a:cubicBezTo>
                  <a:lnTo>
                    <a:pt x="6620" y="9309"/>
                  </a:lnTo>
                  <a:cubicBezTo>
                    <a:pt x="6793" y="9328"/>
                    <a:pt x="6961" y="9346"/>
                    <a:pt x="7152" y="9364"/>
                  </a:cubicBezTo>
                  <a:lnTo>
                    <a:pt x="7206" y="9364"/>
                  </a:lnTo>
                  <a:cubicBezTo>
                    <a:pt x="7379" y="9382"/>
                    <a:pt x="7529" y="9400"/>
                    <a:pt x="7701" y="9423"/>
                  </a:cubicBezTo>
                  <a:lnTo>
                    <a:pt x="7869" y="9423"/>
                  </a:lnTo>
                  <a:cubicBezTo>
                    <a:pt x="8001" y="9441"/>
                    <a:pt x="8114" y="9441"/>
                    <a:pt x="8251" y="9459"/>
                  </a:cubicBezTo>
                  <a:lnTo>
                    <a:pt x="8455" y="9459"/>
                  </a:lnTo>
                  <a:cubicBezTo>
                    <a:pt x="8568" y="9477"/>
                    <a:pt x="8682" y="9477"/>
                    <a:pt x="8795" y="9477"/>
                  </a:cubicBezTo>
                  <a:cubicBezTo>
                    <a:pt x="8836" y="9496"/>
                    <a:pt x="8891" y="9496"/>
                    <a:pt x="8932" y="9496"/>
                  </a:cubicBezTo>
                  <a:lnTo>
                    <a:pt x="9004" y="9496"/>
                  </a:lnTo>
                  <a:cubicBezTo>
                    <a:pt x="9136" y="9496"/>
                    <a:pt x="9250" y="9496"/>
                    <a:pt x="9386" y="9514"/>
                  </a:cubicBezTo>
                  <a:lnTo>
                    <a:pt x="9572" y="9514"/>
                  </a:lnTo>
                  <a:cubicBezTo>
                    <a:pt x="9726" y="9514"/>
                    <a:pt x="9894" y="9514"/>
                    <a:pt x="10067" y="9537"/>
                  </a:cubicBezTo>
                  <a:lnTo>
                    <a:pt x="10862" y="9537"/>
                  </a:lnTo>
                  <a:cubicBezTo>
                    <a:pt x="10993" y="9537"/>
                    <a:pt x="11125" y="9537"/>
                    <a:pt x="11257" y="9514"/>
                  </a:cubicBezTo>
                  <a:lnTo>
                    <a:pt x="11901" y="9514"/>
                  </a:lnTo>
                  <a:cubicBezTo>
                    <a:pt x="11938" y="9514"/>
                    <a:pt x="11974" y="9514"/>
                    <a:pt x="12015" y="9496"/>
                  </a:cubicBezTo>
                  <a:lnTo>
                    <a:pt x="12069" y="9496"/>
                  </a:lnTo>
                  <a:cubicBezTo>
                    <a:pt x="12315" y="9496"/>
                    <a:pt x="12542" y="9477"/>
                    <a:pt x="12791" y="9459"/>
                  </a:cubicBezTo>
                  <a:lnTo>
                    <a:pt x="12978" y="9459"/>
                  </a:lnTo>
                  <a:cubicBezTo>
                    <a:pt x="13109" y="9441"/>
                    <a:pt x="13223" y="9441"/>
                    <a:pt x="13336" y="9441"/>
                  </a:cubicBezTo>
                  <a:cubicBezTo>
                    <a:pt x="13413" y="9423"/>
                    <a:pt x="13491" y="9423"/>
                    <a:pt x="13563" y="9423"/>
                  </a:cubicBezTo>
                  <a:cubicBezTo>
                    <a:pt x="13677" y="9400"/>
                    <a:pt x="13790" y="9400"/>
                    <a:pt x="13904" y="9382"/>
                  </a:cubicBezTo>
                  <a:cubicBezTo>
                    <a:pt x="13981" y="9382"/>
                    <a:pt x="14058" y="9364"/>
                    <a:pt x="14113" y="9364"/>
                  </a:cubicBezTo>
                  <a:cubicBezTo>
                    <a:pt x="14244" y="9346"/>
                    <a:pt x="14358" y="9346"/>
                    <a:pt x="14494" y="9328"/>
                  </a:cubicBezTo>
                  <a:cubicBezTo>
                    <a:pt x="14549" y="9328"/>
                    <a:pt x="14608" y="9309"/>
                    <a:pt x="14662" y="9309"/>
                  </a:cubicBezTo>
                  <a:cubicBezTo>
                    <a:pt x="14853" y="9287"/>
                    <a:pt x="15039" y="9269"/>
                    <a:pt x="15212" y="9232"/>
                  </a:cubicBezTo>
                  <a:cubicBezTo>
                    <a:pt x="15343" y="9214"/>
                    <a:pt x="15475" y="9196"/>
                    <a:pt x="15607" y="9173"/>
                  </a:cubicBezTo>
                  <a:cubicBezTo>
                    <a:pt x="15647" y="9173"/>
                    <a:pt x="15684" y="9173"/>
                    <a:pt x="15720" y="9155"/>
                  </a:cubicBezTo>
                  <a:cubicBezTo>
                    <a:pt x="15815" y="9155"/>
                    <a:pt x="15893" y="9137"/>
                    <a:pt x="15988" y="9119"/>
                  </a:cubicBezTo>
                  <a:cubicBezTo>
                    <a:pt x="16024" y="9119"/>
                    <a:pt x="16061" y="9101"/>
                    <a:pt x="16120" y="9101"/>
                  </a:cubicBezTo>
                  <a:cubicBezTo>
                    <a:pt x="16197" y="9082"/>
                    <a:pt x="16270" y="9082"/>
                    <a:pt x="16365" y="9060"/>
                  </a:cubicBezTo>
                  <a:cubicBezTo>
                    <a:pt x="16401" y="9042"/>
                    <a:pt x="16442" y="9042"/>
                    <a:pt x="16478" y="9042"/>
                  </a:cubicBezTo>
                  <a:cubicBezTo>
                    <a:pt x="16574" y="9023"/>
                    <a:pt x="16669" y="9005"/>
                    <a:pt x="16765" y="8987"/>
                  </a:cubicBezTo>
                  <a:cubicBezTo>
                    <a:pt x="16783" y="8987"/>
                    <a:pt x="16801" y="8969"/>
                    <a:pt x="16819" y="8969"/>
                  </a:cubicBezTo>
                  <a:lnTo>
                    <a:pt x="16837" y="8969"/>
                  </a:lnTo>
                  <a:cubicBezTo>
                    <a:pt x="16855" y="8969"/>
                    <a:pt x="16896" y="8946"/>
                    <a:pt x="16933" y="8946"/>
                  </a:cubicBezTo>
                  <a:cubicBezTo>
                    <a:pt x="16992" y="8928"/>
                    <a:pt x="17064" y="8928"/>
                    <a:pt x="17123" y="8910"/>
                  </a:cubicBezTo>
                  <a:cubicBezTo>
                    <a:pt x="17160" y="8892"/>
                    <a:pt x="17196" y="8892"/>
                    <a:pt x="17237" y="8892"/>
                  </a:cubicBezTo>
                  <a:cubicBezTo>
                    <a:pt x="17291" y="8874"/>
                    <a:pt x="17350" y="8855"/>
                    <a:pt x="17387" y="8855"/>
                  </a:cubicBezTo>
                  <a:cubicBezTo>
                    <a:pt x="17423" y="8833"/>
                    <a:pt x="17464" y="8833"/>
                    <a:pt x="17500" y="8815"/>
                  </a:cubicBezTo>
                  <a:cubicBezTo>
                    <a:pt x="17559" y="8796"/>
                    <a:pt x="17614" y="8796"/>
                    <a:pt x="17673" y="8778"/>
                  </a:cubicBezTo>
                  <a:cubicBezTo>
                    <a:pt x="17709" y="8778"/>
                    <a:pt x="17745" y="8760"/>
                    <a:pt x="17786" y="8760"/>
                  </a:cubicBezTo>
                  <a:cubicBezTo>
                    <a:pt x="17804" y="8742"/>
                    <a:pt x="17823" y="8742"/>
                    <a:pt x="17859" y="8742"/>
                  </a:cubicBezTo>
                  <a:cubicBezTo>
                    <a:pt x="17877" y="8719"/>
                    <a:pt x="17877" y="8719"/>
                    <a:pt x="17900" y="8719"/>
                  </a:cubicBezTo>
                  <a:cubicBezTo>
                    <a:pt x="17991" y="8701"/>
                    <a:pt x="18086" y="8665"/>
                    <a:pt x="18181" y="8647"/>
                  </a:cubicBezTo>
                  <a:cubicBezTo>
                    <a:pt x="18199" y="8647"/>
                    <a:pt x="18199" y="8628"/>
                    <a:pt x="18218" y="8628"/>
                  </a:cubicBezTo>
                  <a:cubicBezTo>
                    <a:pt x="18331" y="8606"/>
                    <a:pt x="18426" y="8569"/>
                    <a:pt x="18522" y="8533"/>
                  </a:cubicBezTo>
                  <a:lnTo>
                    <a:pt x="18558" y="8533"/>
                  </a:lnTo>
                  <a:cubicBezTo>
                    <a:pt x="18581" y="8515"/>
                    <a:pt x="18599" y="8515"/>
                    <a:pt x="18617" y="8515"/>
                  </a:cubicBezTo>
                  <a:cubicBezTo>
                    <a:pt x="18672" y="8492"/>
                    <a:pt x="18731" y="8474"/>
                    <a:pt x="18785" y="8456"/>
                  </a:cubicBezTo>
                  <a:cubicBezTo>
                    <a:pt x="18808" y="8438"/>
                    <a:pt x="18844" y="8438"/>
                    <a:pt x="18880" y="8419"/>
                  </a:cubicBezTo>
                  <a:cubicBezTo>
                    <a:pt x="18921" y="8401"/>
                    <a:pt x="18976" y="8379"/>
                    <a:pt x="19035" y="8360"/>
                  </a:cubicBezTo>
                  <a:cubicBezTo>
                    <a:pt x="19035" y="8360"/>
                    <a:pt x="19053" y="8360"/>
                    <a:pt x="19071" y="8342"/>
                  </a:cubicBezTo>
                  <a:cubicBezTo>
                    <a:pt x="19089" y="8342"/>
                    <a:pt x="19108" y="8342"/>
                    <a:pt x="19126" y="8324"/>
                  </a:cubicBezTo>
                  <a:cubicBezTo>
                    <a:pt x="19167" y="8324"/>
                    <a:pt x="19203" y="8306"/>
                    <a:pt x="19239" y="8288"/>
                  </a:cubicBezTo>
                  <a:cubicBezTo>
                    <a:pt x="19262" y="8265"/>
                    <a:pt x="19298" y="8265"/>
                    <a:pt x="19335" y="8247"/>
                  </a:cubicBezTo>
                  <a:cubicBezTo>
                    <a:pt x="19375" y="8229"/>
                    <a:pt x="19412" y="8211"/>
                    <a:pt x="19430" y="8211"/>
                  </a:cubicBezTo>
                  <a:cubicBezTo>
                    <a:pt x="19466" y="8192"/>
                    <a:pt x="19489" y="8192"/>
                    <a:pt x="19507" y="8174"/>
                  </a:cubicBezTo>
                  <a:cubicBezTo>
                    <a:pt x="19507" y="8174"/>
                    <a:pt x="19525" y="8174"/>
                    <a:pt x="19543" y="8152"/>
                  </a:cubicBezTo>
                  <a:cubicBezTo>
                    <a:pt x="19562" y="8152"/>
                    <a:pt x="19602" y="8133"/>
                    <a:pt x="19621" y="8115"/>
                  </a:cubicBezTo>
                  <a:cubicBezTo>
                    <a:pt x="19657" y="8097"/>
                    <a:pt x="19675" y="8097"/>
                    <a:pt x="19716" y="8079"/>
                  </a:cubicBezTo>
                  <a:cubicBezTo>
                    <a:pt x="19752" y="8061"/>
                    <a:pt x="19770" y="8038"/>
                    <a:pt x="19789" y="8038"/>
                  </a:cubicBezTo>
                  <a:cubicBezTo>
                    <a:pt x="19807" y="8020"/>
                    <a:pt x="19830" y="8020"/>
                    <a:pt x="19848" y="8002"/>
                  </a:cubicBezTo>
                  <a:cubicBezTo>
                    <a:pt x="19866" y="8002"/>
                    <a:pt x="19884" y="8002"/>
                    <a:pt x="19884" y="7984"/>
                  </a:cubicBezTo>
                  <a:cubicBezTo>
                    <a:pt x="19920" y="7984"/>
                    <a:pt x="19943" y="7965"/>
                    <a:pt x="19961" y="7947"/>
                  </a:cubicBezTo>
                  <a:cubicBezTo>
                    <a:pt x="19998" y="7925"/>
                    <a:pt x="20016" y="7925"/>
                    <a:pt x="20057" y="7906"/>
                  </a:cubicBezTo>
                  <a:cubicBezTo>
                    <a:pt x="20075" y="7888"/>
                    <a:pt x="20093" y="7870"/>
                    <a:pt x="20111" y="7870"/>
                  </a:cubicBezTo>
                  <a:cubicBezTo>
                    <a:pt x="20129" y="7852"/>
                    <a:pt x="20129" y="7852"/>
                    <a:pt x="20147" y="7852"/>
                  </a:cubicBezTo>
                  <a:cubicBezTo>
                    <a:pt x="20170" y="7834"/>
                    <a:pt x="20188" y="7834"/>
                    <a:pt x="20206" y="7811"/>
                  </a:cubicBezTo>
                  <a:cubicBezTo>
                    <a:pt x="20225" y="7793"/>
                    <a:pt x="20243" y="7793"/>
                    <a:pt x="20243" y="7775"/>
                  </a:cubicBezTo>
                  <a:cubicBezTo>
                    <a:pt x="20284" y="7757"/>
                    <a:pt x="20320" y="7738"/>
                    <a:pt x="20338" y="7720"/>
                  </a:cubicBezTo>
                  <a:cubicBezTo>
                    <a:pt x="20356" y="7697"/>
                    <a:pt x="20374" y="7697"/>
                    <a:pt x="20374" y="7697"/>
                  </a:cubicBezTo>
                  <a:lnTo>
                    <a:pt x="20397" y="7679"/>
                  </a:lnTo>
                  <a:cubicBezTo>
                    <a:pt x="20433" y="7661"/>
                    <a:pt x="20470" y="7625"/>
                    <a:pt x="20511" y="7607"/>
                  </a:cubicBezTo>
                  <a:lnTo>
                    <a:pt x="20529" y="7584"/>
                  </a:lnTo>
                  <a:cubicBezTo>
                    <a:pt x="20547" y="7566"/>
                    <a:pt x="20583" y="7548"/>
                    <a:pt x="20601" y="7529"/>
                  </a:cubicBezTo>
                  <a:lnTo>
                    <a:pt x="20601" y="7511"/>
                  </a:lnTo>
                  <a:cubicBezTo>
                    <a:pt x="20624" y="7511"/>
                    <a:pt x="20642" y="7493"/>
                    <a:pt x="20642" y="7493"/>
                  </a:cubicBezTo>
                  <a:cubicBezTo>
                    <a:pt x="20679" y="7470"/>
                    <a:pt x="20697" y="7452"/>
                    <a:pt x="20715" y="7416"/>
                  </a:cubicBezTo>
                  <a:cubicBezTo>
                    <a:pt x="20715" y="7416"/>
                    <a:pt x="20738" y="7398"/>
                    <a:pt x="20756" y="7398"/>
                  </a:cubicBezTo>
                  <a:cubicBezTo>
                    <a:pt x="20756" y="7380"/>
                    <a:pt x="20774" y="7380"/>
                    <a:pt x="20774" y="7357"/>
                  </a:cubicBezTo>
                  <a:cubicBezTo>
                    <a:pt x="20792" y="7357"/>
                    <a:pt x="20792" y="7339"/>
                    <a:pt x="20792" y="7339"/>
                  </a:cubicBezTo>
                  <a:cubicBezTo>
                    <a:pt x="20810" y="7321"/>
                    <a:pt x="20828" y="7302"/>
                    <a:pt x="20828" y="7302"/>
                  </a:cubicBezTo>
                  <a:cubicBezTo>
                    <a:pt x="20851" y="7284"/>
                    <a:pt x="20869" y="7266"/>
                    <a:pt x="20888" y="7243"/>
                  </a:cubicBezTo>
                  <a:cubicBezTo>
                    <a:pt x="20888" y="7225"/>
                    <a:pt x="20906" y="7207"/>
                    <a:pt x="20906" y="7207"/>
                  </a:cubicBezTo>
                  <a:lnTo>
                    <a:pt x="20924" y="7189"/>
                  </a:lnTo>
                  <a:cubicBezTo>
                    <a:pt x="20924" y="7171"/>
                    <a:pt x="20942" y="7153"/>
                    <a:pt x="20942" y="7153"/>
                  </a:cubicBezTo>
                  <a:cubicBezTo>
                    <a:pt x="20965" y="7130"/>
                    <a:pt x="20965" y="7112"/>
                    <a:pt x="20965" y="7112"/>
                  </a:cubicBezTo>
                  <a:cubicBezTo>
                    <a:pt x="20983" y="7075"/>
                    <a:pt x="21001" y="7057"/>
                    <a:pt x="21019" y="7016"/>
                  </a:cubicBezTo>
                  <a:cubicBezTo>
                    <a:pt x="21037" y="6980"/>
                    <a:pt x="21056" y="6944"/>
                    <a:pt x="21078" y="6926"/>
                  </a:cubicBezTo>
                  <a:lnTo>
                    <a:pt x="21078" y="6885"/>
                  </a:lnTo>
                  <a:cubicBezTo>
                    <a:pt x="21078" y="6867"/>
                    <a:pt x="21096" y="6848"/>
                    <a:pt x="21096" y="6830"/>
                  </a:cubicBezTo>
                  <a:cubicBezTo>
                    <a:pt x="21096" y="6812"/>
                    <a:pt x="21096" y="6789"/>
                    <a:pt x="21115" y="6771"/>
                  </a:cubicBezTo>
                  <a:lnTo>
                    <a:pt x="21115" y="6735"/>
                  </a:lnTo>
                  <a:lnTo>
                    <a:pt x="21115" y="6676"/>
                  </a:lnTo>
                  <a:cubicBezTo>
                    <a:pt x="21115" y="6676"/>
                    <a:pt x="21133" y="6658"/>
                    <a:pt x="21133" y="6640"/>
                  </a:cubicBezTo>
                  <a:lnTo>
                    <a:pt x="21133" y="6621"/>
                  </a:lnTo>
                  <a:cubicBezTo>
                    <a:pt x="21133" y="6621"/>
                    <a:pt x="21192" y="4201"/>
                    <a:pt x="21192" y="2952"/>
                  </a:cubicBezTo>
                  <a:cubicBezTo>
                    <a:pt x="21192" y="2516"/>
                    <a:pt x="20851" y="2062"/>
                    <a:pt x="20111" y="1645"/>
                  </a:cubicBezTo>
                  <a:cubicBezTo>
                    <a:pt x="20057" y="1608"/>
                    <a:pt x="19979" y="1567"/>
                    <a:pt x="19884" y="1531"/>
                  </a:cubicBezTo>
                  <a:cubicBezTo>
                    <a:pt x="19866" y="1513"/>
                    <a:pt x="19848" y="1513"/>
                    <a:pt x="19830" y="1495"/>
                  </a:cubicBezTo>
                  <a:cubicBezTo>
                    <a:pt x="19770" y="1454"/>
                    <a:pt x="19693" y="1436"/>
                    <a:pt x="19621" y="1399"/>
                  </a:cubicBezTo>
                  <a:cubicBezTo>
                    <a:pt x="19602" y="1399"/>
                    <a:pt x="19602" y="1381"/>
                    <a:pt x="19580" y="1381"/>
                  </a:cubicBezTo>
                  <a:cubicBezTo>
                    <a:pt x="19507" y="1340"/>
                    <a:pt x="19412" y="1304"/>
                    <a:pt x="19316" y="1268"/>
                  </a:cubicBezTo>
                  <a:cubicBezTo>
                    <a:pt x="19298" y="1268"/>
                    <a:pt x="19280" y="1250"/>
                    <a:pt x="19262" y="1250"/>
                  </a:cubicBezTo>
                  <a:cubicBezTo>
                    <a:pt x="19185" y="1209"/>
                    <a:pt x="19108" y="1191"/>
                    <a:pt x="19035" y="1154"/>
                  </a:cubicBezTo>
                  <a:cubicBezTo>
                    <a:pt x="19012" y="1154"/>
                    <a:pt x="18994" y="1136"/>
                    <a:pt x="18976" y="1136"/>
                  </a:cubicBezTo>
                  <a:cubicBezTo>
                    <a:pt x="18880" y="1095"/>
                    <a:pt x="18785" y="1077"/>
                    <a:pt x="18672" y="1041"/>
                  </a:cubicBezTo>
                  <a:cubicBezTo>
                    <a:pt x="18653" y="1023"/>
                    <a:pt x="18635" y="1023"/>
                    <a:pt x="18617" y="1023"/>
                  </a:cubicBezTo>
                  <a:cubicBezTo>
                    <a:pt x="18558" y="1000"/>
                    <a:pt x="18522" y="982"/>
                    <a:pt x="18485" y="964"/>
                  </a:cubicBezTo>
                  <a:cubicBezTo>
                    <a:pt x="18445" y="964"/>
                    <a:pt x="18426" y="964"/>
                    <a:pt x="18390" y="945"/>
                  </a:cubicBezTo>
                  <a:cubicBezTo>
                    <a:pt x="18331" y="927"/>
                    <a:pt x="18258" y="909"/>
                    <a:pt x="18199" y="886"/>
                  </a:cubicBezTo>
                  <a:cubicBezTo>
                    <a:pt x="18145" y="868"/>
                    <a:pt x="18086" y="850"/>
                    <a:pt x="18031" y="832"/>
                  </a:cubicBezTo>
                  <a:cubicBezTo>
                    <a:pt x="17954" y="814"/>
                    <a:pt x="17877" y="796"/>
                    <a:pt x="17804" y="773"/>
                  </a:cubicBezTo>
                  <a:cubicBezTo>
                    <a:pt x="17763" y="773"/>
                    <a:pt x="17727" y="755"/>
                    <a:pt x="17691" y="755"/>
                  </a:cubicBezTo>
                  <a:cubicBezTo>
                    <a:pt x="17673" y="755"/>
                    <a:pt x="17650" y="737"/>
                    <a:pt x="17614" y="737"/>
                  </a:cubicBezTo>
                  <a:cubicBezTo>
                    <a:pt x="17577" y="718"/>
                    <a:pt x="17518" y="718"/>
                    <a:pt x="17482" y="700"/>
                  </a:cubicBezTo>
                  <a:cubicBezTo>
                    <a:pt x="17405" y="682"/>
                    <a:pt x="17332" y="659"/>
                    <a:pt x="17255" y="641"/>
                  </a:cubicBezTo>
                  <a:cubicBezTo>
                    <a:pt x="17196" y="641"/>
                    <a:pt x="17141" y="623"/>
                    <a:pt x="17105" y="623"/>
                  </a:cubicBezTo>
                  <a:cubicBezTo>
                    <a:pt x="17064" y="605"/>
                    <a:pt x="17046" y="605"/>
                    <a:pt x="17010" y="605"/>
                  </a:cubicBezTo>
                  <a:cubicBezTo>
                    <a:pt x="16951" y="587"/>
                    <a:pt x="16878" y="569"/>
                    <a:pt x="16819" y="546"/>
                  </a:cubicBezTo>
                  <a:lnTo>
                    <a:pt x="16742" y="546"/>
                  </a:lnTo>
                  <a:cubicBezTo>
                    <a:pt x="16628" y="509"/>
                    <a:pt x="16515" y="491"/>
                    <a:pt x="16383" y="473"/>
                  </a:cubicBezTo>
                  <a:lnTo>
                    <a:pt x="16365" y="473"/>
                  </a:lnTo>
                  <a:cubicBezTo>
                    <a:pt x="16197" y="432"/>
                    <a:pt x="16006" y="414"/>
                    <a:pt x="15834" y="378"/>
                  </a:cubicBezTo>
                  <a:lnTo>
                    <a:pt x="15797" y="378"/>
                  </a:lnTo>
                  <a:cubicBezTo>
                    <a:pt x="15761" y="360"/>
                    <a:pt x="15720" y="360"/>
                    <a:pt x="15684" y="360"/>
                  </a:cubicBezTo>
                  <a:cubicBezTo>
                    <a:pt x="15552" y="341"/>
                    <a:pt x="15439" y="319"/>
                    <a:pt x="15307" y="301"/>
                  </a:cubicBezTo>
                  <a:cubicBezTo>
                    <a:pt x="15266" y="301"/>
                    <a:pt x="15230" y="282"/>
                    <a:pt x="15212" y="282"/>
                  </a:cubicBezTo>
                  <a:lnTo>
                    <a:pt x="15116" y="282"/>
                  </a:lnTo>
                  <a:cubicBezTo>
                    <a:pt x="14985" y="264"/>
                    <a:pt x="14871" y="246"/>
                    <a:pt x="14739" y="228"/>
                  </a:cubicBezTo>
                  <a:cubicBezTo>
                    <a:pt x="14698" y="228"/>
                    <a:pt x="14662" y="228"/>
                    <a:pt x="14626" y="205"/>
                  </a:cubicBezTo>
                  <a:lnTo>
                    <a:pt x="14585" y="205"/>
                  </a:lnTo>
                  <a:cubicBezTo>
                    <a:pt x="14399" y="187"/>
                    <a:pt x="14226" y="169"/>
                    <a:pt x="14040" y="151"/>
                  </a:cubicBezTo>
                  <a:lnTo>
                    <a:pt x="13981" y="151"/>
                  </a:lnTo>
                  <a:cubicBezTo>
                    <a:pt x="13831" y="133"/>
                    <a:pt x="13659" y="114"/>
                    <a:pt x="13509" y="114"/>
                  </a:cubicBezTo>
                  <a:cubicBezTo>
                    <a:pt x="13491" y="114"/>
                    <a:pt x="13472" y="114"/>
                    <a:pt x="13450" y="92"/>
                  </a:cubicBezTo>
                  <a:lnTo>
                    <a:pt x="13318" y="92"/>
                  </a:lnTo>
                  <a:cubicBezTo>
                    <a:pt x="13205" y="74"/>
                    <a:pt x="13073" y="74"/>
                    <a:pt x="12959" y="74"/>
                  </a:cubicBezTo>
                  <a:cubicBezTo>
                    <a:pt x="12923" y="55"/>
                    <a:pt x="12905" y="55"/>
                    <a:pt x="12864" y="55"/>
                  </a:cubicBezTo>
                  <a:lnTo>
                    <a:pt x="12750" y="55"/>
                  </a:lnTo>
                  <a:cubicBezTo>
                    <a:pt x="12637" y="55"/>
                    <a:pt x="12505" y="37"/>
                    <a:pt x="12392" y="37"/>
                  </a:cubicBezTo>
                  <a:lnTo>
                    <a:pt x="12260" y="37"/>
                  </a:lnTo>
                  <a:cubicBezTo>
                    <a:pt x="12242" y="19"/>
                    <a:pt x="12224" y="19"/>
                    <a:pt x="12183" y="19"/>
                  </a:cubicBezTo>
                  <a:lnTo>
                    <a:pt x="11806" y="19"/>
                  </a:lnTo>
                  <a:cubicBezTo>
                    <a:pt x="11770" y="19"/>
                    <a:pt x="11711" y="1"/>
                    <a:pt x="116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7" name="Google Shape;2137;p49"/>
            <p:cNvSpPr/>
            <p:nvPr/>
          </p:nvSpPr>
          <p:spPr>
            <a:xfrm>
              <a:off x="3345374" y="2380244"/>
              <a:ext cx="1982880" cy="482888"/>
            </a:xfrm>
            <a:custGeom>
              <a:rect b="b" l="l" r="r" t="t"/>
              <a:pathLst>
                <a:path extrusionOk="0" h="5861" w="24067">
                  <a:moveTo>
                    <a:pt x="11985" y="1577"/>
                  </a:moveTo>
                  <a:cubicBezTo>
                    <a:pt x="13795" y="1577"/>
                    <a:pt x="15541" y="1859"/>
                    <a:pt x="16388" y="2336"/>
                  </a:cubicBezTo>
                  <a:cubicBezTo>
                    <a:pt x="17560" y="3017"/>
                    <a:pt x="16574" y="3812"/>
                    <a:pt x="14172" y="4130"/>
                  </a:cubicBezTo>
                  <a:cubicBezTo>
                    <a:pt x="13496" y="4221"/>
                    <a:pt x="12779" y="4264"/>
                    <a:pt x="12072" y="4264"/>
                  </a:cubicBezTo>
                  <a:cubicBezTo>
                    <a:pt x="10267" y="4264"/>
                    <a:pt x="8525" y="3984"/>
                    <a:pt x="7684" y="3508"/>
                  </a:cubicBezTo>
                  <a:cubicBezTo>
                    <a:pt x="6512" y="2845"/>
                    <a:pt x="7493" y="2032"/>
                    <a:pt x="9895" y="1710"/>
                  </a:cubicBezTo>
                  <a:cubicBezTo>
                    <a:pt x="10568" y="1619"/>
                    <a:pt x="11281" y="1577"/>
                    <a:pt x="11985" y="1577"/>
                  </a:cubicBezTo>
                  <a:close/>
                  <a:moveTo>
                    <a:pt x="11972" y="0"/>
                  </a:moveTo>
                  <a:cubicBezTo>
                    <a:pt x="10432" y="0"/>
                    <a:pt x="8871" y="94"/>
                    <a:pt x="7397" y="293"/>
                  </a:cubicBezTo>
                  <a:cubicBezTo>
                    <a:pt x="2157" y="992"/>
                    <a:pt x="1" y="2731"/>
                    <a:pt x="2575" y="4207"/>
                  </a:cubicBezTo>
                  <a:cubicBezTo>
                    <a:pt x="4407" y="5254"/>
                    <a:pt x="8183" y="5860"/>
                    <a:pt x="12106" y="5860"/>
                  </a:cubicBezTo>
                  <a:cubicBezTo>
                    <a:pt x="13646" y="5860"/>
                    <a:pt x="15210" y="5767"/>
                    <a:pt x="16688" y="5569"/>
                  </a:cubicBezTo>
                  <a:cubicBezTo>
                    <a:pt x="21910" y="4852"/>
                    <a:pt x="24067" y="3108"/>
                    <a:pt x="21515" y="1655"/>
                  </a:cubicBezTo>
                  <a:cubicBezTo>
                    <a:pt x="19667" y="609"/>
                    <a:pt x="15889" y="0"/>
                    <a:pt x="119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8" name="Google Shape;2138;p49"/>
            <p:cNvSpPr/>
            <p:nvPr/>
          </p:nvSpPr>
          <p:spPr>
            <a:xfrm>
              <a:off x="4084258" y="2003644"/>
              <a:ext cx="533228" cy="288530"/>
            </a:xfrm>
            <a:custGeom>
              <a:rect b="b" l="l" r="r" t="t"/>
              <a:pathLst>
                <a:path extrusionOk="0" h="3502" w="6472">
                  <a:moveTo>
                    <a:pt x="1" y="1"/>
                  </a:moveTo>
                  <a:lnTo>
                    <a:pt x="1" y="3502"/>
                  </a:lnTo>
                  <a:lnTo>
                    <a:pt x="6471" y="3502"/>
                  </a:lnTo>
                  <a:lnTo>
                    <a:pt x="647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9" name="Google Shape;2139;p49"/>
            <p:cNvSpPr/>
            <p:nvPr/>
          </p:nvSpPr>
          <p:spPr>
            <a:xfrm>
              <a:off x="3856782" y="1933367"/>
              <a:ext cx="960420" cy="740439"/>
            </a:xfrm>
            <a:custGeom>
              <a:rect b="b" l="l" r="r" t="t"/>
              <a:pathLst>
                <a:path extrusionOk="0" h="8987" w="11657">
                  <a:moveTo>
                    <a:pt x="5809" y="953"/>
                  </a:moveTo>
                  <a:cubicBezTo>
                    <a:pt x="6758" y="953"/>
                    <a:pt x="7667" y="1099"/>
                    <a:pt x="8115" y="1344"/>
                  </a:cubicBezTo>
                  <a:cubicBezTo>
                    <a:pt x="8742" y="1703"/>
                    <a:pt x="8211" y="2121"/>
                    <a:pt x="6944" y="2289"/>
                  </a:cubicBezTo>
                  <a:cubicBezTo>
                    <a:pt x="6589" y="2338"/>
                    <a:pt x="6211" y="2361"/>
                    <a:pt x="5838" y="2361"/>
                  </a:cubicBezTo>
                  <a:cubicBezTo>
                    <a:pt x="4898" y="2361"/>
                    <a:pt x="3987" y="2215"/>
                    <a:pt x="3538" y="1971"/>
                  </a:cubicBezTo>
                  <a:cubicBezTo>
                    <a:pt x="2916" y="1608"/>
                    <a:pt x="3443" y="1194"/>
                    <a:pt x="4710" y="1022"/>
                  </a:cubicBezTo>
                  <a:cubicBezTo>
                    <a:pt x="5066" y="975"/>
                    <a:pt x="5440" y="953"/>
                    <a:pt x="5809" y="953"/>
                  </a:cubicBezTo>
                  <a:close/>
                  <a:moveTo>
                    <a:pt x="5014" y="0"/>
                  </a:moveTo>
                  <a:cubicBezTo>
                    <a:pt x="4882" y="18"/>
                    <a:pt x="4750" y="18"/>
                    <a:pt x="4619" y="18"/>
                  </a:cubicBezTo>
                  <a:lnTo>
                    <a:pt x="4596" y="18"/>
                  </a:lnTo>
                  <a:cubicBezTo>
                    <a:pt x="4560" y="18"/>
                    <a:pt x="4542" y="41"/>
                    <a:pt x="4523" y="41"/>
                  </a:cubicBezTo>
                  <a:lnTo>
                    <a:pt x="4315" y="41"/>
                  </a:lnTo>
                  <a:cubicBezTo>
                    <a:pt x="4278" y="59"/>
                    <a:pt x="4237" y="59"/>
                    <a:pt x="4201" y="59"/>
                  </a:cubicBezTo>
                  <a:cubicBezTo>
                    <a:pt x="4142" y="59"/>
                    <a:pt x="4069" y="59"/>
                    <a:pt x="4010" y="77"/>
                  </a:cubicBezTo>
                  <a:lnTo>
                    <a:pt x="3897" y="77"/>
                  </a:lnTo>
                  <a:cubicBezTo>
                    <a:pt x="3824" y="95"/>
                    <a:pt x="3765" y="95"/>
                    <a:pt x="3688" y="95"/>
                  </a:cubicBezTo>
                  <a:cubicBezTo>
                    <a:pt x="3652" y="114"/>
                    <a:pt x="3633" y="114"/>
                    <a:pt x="3597" y="114"/>
                  </a:cubicBezTo>
                  <a:cubicBezTo>
                    <a:pt x="3502" y="132"/>
                    <a:pt x="3388" y="132"/>
                    <a:pt x="3293" y="155"/>
                  </a:cubicBezTo>
                  <a:cubicBezTo>
                    <a:pt x="3216" y="173"/>
                    <a:pt x="3143" y="173"/>
                    <a:pt x="3084" y="191"/>
                  </a:cubicBezTo>
                  <a:lnTo>
                    <a:pt x="3007" y="191"/>
                  </a:lnTo>
                  <a:cubicBezTo>
                    <a:pt x="2970" y="209"/>
                    <a:pt x="2916" y="209"/>
                    <a:pt x="2875" y="209"/>
                  </a:cubicBezTo>
                  <a:cubicBezTo>
                    <a:pt x="2839" y="227"/>
                    <a:pt x="2821" y="227"/>
                    <a:pt x="2802" y="227"/>
                  </a:cubicBezTo>
                  <a:cubicBezTo>
                    <a:pt x="2743" y="227"/>
                    <a:pt x="2707" y="245"/>
                    <a:pt x="2666" y="245"/>
                  </a:cubicBezTo>
                  <a:cubicBezTo>
                    <a:pt x="2648" y="245"/>
                    <a:pt x="2612" y="268"/>
                    <a:pt x="2594" y="268"/>
                  </a:cubicBezTo>
                  <a:cubicBezTo>
                    <a:pt x="2535" y="268"/>
                    <a:pt x="2498" y="286"/>
                    <a:pt x="2439" y="286"/>
                  </a:cubicBezTo>
                  <a:cubicBezTo>
                    <a:pt x="2439" y="304"/>
                    <a:pt x="2421" y="304"/>
                    <a:pt x="2403" y="304"/>
                  </a:cubicBezTo>
                  <a:lnTo>
                    <a:pt x="2348" y="304"/>
                  </a:lnTo>
                  <a:cubicBezTo>
                    <a:pt x="2308" y="323"/>
                    <a:pt x="2271" y="323"/>
                    <a:pt x="2253" y="341"/>
                  </a:cubicBezTo>
                  <a:lnTo>
                    <a:pt x="2176" y="341"/>
                  </a:lnTo>
                  <a:cubicBezTo>
                    <a:pt x="2158" y="359"/>
                    <a:pt x="2121" y="359"/>
                    <a:pt x="2099" y="359"/>
                  </a:cubicBezTo>
                  <a:cubicBezTo>
                    <a:pt x="2062" y="382"/>
                    <a:pt x="2044" y="382"/>
                    <a:pt x="2026" y="382"/>
                  </a:cubicBezTo>
                  <a:cubicBezTo>
                    <a:pt x="2008" y="400"/>
                    <a:pt x="1967" y="400"/>
                    <a:pt x="1949" y="400"/>
                  </a:cubicBezTo>
                  <a:cubicBezTo>
                    <a:pt x="1931" y="418"/>
                    <a:pt x="1912" y="418"/>
                    <a:pt x="1894" y="418"/>
                  </a:cubicBezTo>
                  <a:cubicBezTo>
                    <a:pt x="1872" y="418"/>
                    <a:pt x="1853" y="436"/>
                    <a:pt x="1835" y="436"/>
                  </a:cubicBezTo>
                  <a:lnTo>
                    <a:pt x="1817" y="436"/>
                  </a:lnTo>
                  <a:cubicBezTo>
                    <a:pt x="1758" y="454"/>
                    <a:pt x="1722" y="472"/>
                    <a:pt x="1667" y="472"/>
                  </a:cubicBezTo>
                  <a:cubicBezTo>
                    <a:pt x="1645" y="472"/>
                    <a:pt x="1645" y="495"/>
                    <a:pt x="1626" y="495"/>
                  </a:cubicBezTo>
                  <a:cubicBezTo>
                    <a:pt x="1572" y="513"/>
                    <a:pt x="1531" y="513"/>
                    <a:pt x="1477" y="531"/>
                  </a:cubicBezTo>
                  <a:lnTo>
                    <a:pt x="1458" y="550"/>
                  </a:lnTo>
                  <a:lnTo>
                    <a:pt x="1418" y="550"/>
                  </a:lnTo>
                  <a:cubicBezTo>
                    <a:pt x="1381" y="568"/>
                    <a:pt x="1363" y="568"/>
                    <a:pt x="1327" y="586"/>
                  </a:cubicBezTo>
                  <a:cubicBezTo>
                    <a:pt x="1304" y="586"/>
                    <a:pt x="1286" y="586"/>
                    <a:pt x="1268" y="609"/>
                  </a:cubicBezTo>
                  <a:cubicBezTo>
                    <a:pt x="1250" y="609"/>
                    <a:pt x="1231" y="627"/>
                    <a:pt x="1190" y="627"/>
                  </a:cubicBezTo>
                  <a:cubicBezTo>
                    <a:pt x="1190" y="645"/>
                    <a:pt x="1172" y="645"/>
                    <a:pt x="1172" y="645"/>
                  </a:cubicBezTo>
                  <a:lnTo>
                    <a:pt x="1136" y="645"/>
                  </a:lnTo>
                  <a:cubicBezTo>
                    <a:pt x="1118" y="663"/>
                    <a:pt x="1100" y="663"/>
                    <a:pt x="1077" y="681"/>
                  </a:cubicBezTo>
                  <a:cubicBezTo>
                    <a:pt x="1059" y="681"/>
                    <a:pt x="1041" y="681"/>
                    <a:pt x="1022" y="699"/>
                  </a:cubicBezTo>
                  <a:cubicBezTo>
                    <a:pt x="1004" y="699"/>
                    <a:pt x="986" y="722"/>
                    <a:pt x="963" y="722"/>
                  </a:cubicBezTo>
                  <a:cubicBezTo>
                    <a:pt x="963" y="722"/>
                    <a:pt x="945" y="740"/>
                    <a:pt x="927" y="740"/>
                  </a:cubicBezTo>
                  <a:lnTo>
                    <a:pt x="909" y="740"/>
                  </a:lnTo>
                  <a:cubicBezTo>
                    <a:pt x="909" y="758"/>
                    <a:pt x="891" y="758"/>
                    <a:pt x="873" y="758"/>
                  </a:cubicBezTo>
                  <a:cubicBezTo>
                    <a:pt x="850" y="777"/>
                    <a:pt x="832" y="777"/>
                    <a:pt x="814" y="795"/>
                  </a:cubicBezTo>
                  <a:cubicBezTo>
                    <a:pt x="795" y="795"/>
                    <a:pt x="795" y="813"/>
                    <a:pt x="777" y="813"/>
                  </a:cubicBezTo>
                  <a:cubicBezTo>
                    <a:pt x="759" y="813"/>
                    <a:pt x="759" y="813"/>
                    <a:pt x="736" y="836"/>
                  </a:cubicBezTo>
                  <a:lnTo>
                    <a:pt x="718" y="836"/>
                  </a:lnTo>
                  <a:cubicBezTo>
                    <a:pt x="700" y="854"/>
                    <a:pt x="700" y="854"/>
                    <a:pt x="682" y="854"/>
                  </a:cubicBezTo>
                  <a:cubicBezTo>
                    <a:pt x="664" y="872"/>
                    <a:pt x="646" y="872"/>
                    <a:pt x="623" y="890"/>
                  </a:cubicBezTo>
                  <a:lnTo>
                    <a:pt x="605" y="908"/>
                  </a:lnTo>
                  <a:lnTo>
                    <a:pt x="587" y="908"/>
                  </a:lnTo>
                  <a:cubicBezTo>
                    <a:pt x="568" y="926"/>
                    <a:pt x="568" y="926"/>
                    <a:pt x="550" y="926"/>
                  </a:cubicBezTo>
                  <a:cubicBezTo>
                    <a:pt x="550" y="949"/>
                    <a:pt x="532" y="949"/>
                    <a:pt x="532" y="949"/>
                  </a:cubicBezTo>
                  <a:cubicBezTo>
                    <a:pt x="509" y="967"/>
                    <a:pt x="491" y="985"/>
                    <a:pt x="473" y="985"/>
                  </a:cubicBezTo>
                  <a:lnTo>
                    <a:pt x="455" y="1004"/>
                  </a:lnTo>
                  <a:cubicBezTo>
                    <a:pt x="419" y="1022"/>
                    <a:pt x="396" y="1040"/>
                    <a:pt x="378" y="1063"/>
                  </a:cubicBezTo>
                  <a:cubicBezTo>
                    <a:pt x="360" y="1081"/>
                    <a:pt x="341" y="1081"/>
                    <a:pt x="323" y="1099"/>
                  </a:cubicBezTo>
                  <a:lnTo>
                    <a:pt x="305" y="1117"/>
                  </a:lnTo>
                  <a:lnTo>
                    <a:pt x="264" y="1153"/>
                  </a:lnTo>
                  <a:lnTo>
                    <a:pt x="246" y="1176"/>
                  </a:lnTo>
                  <a:lnTo>
                    <a:pt x="228" y="1194"/>
                  </a:lnTo>
                  <a:lnTo>
                    <a:pt x="210" y="1213"/>
                  </a:lnTo>
                  <a:cubicBezTo>
                    <a:pt x="192" y="1231"/>
                    <a:pt x="192" y="1249"/>
                    <a:pt x="169" y="1249"/>
                  </a:cubicBezTo>
                  <a:lnTo>
                    <a:pt x="169" y="1267"/>
                  </a:lnTo>
                  <a:lnTo>
                    <a:pt x="151" y="1267"/>
                  </a:lnTo>
                  <a:cubicBezTo>
                    <a:pt x="151" y="1290"/>
                    <a:pt x="151" y="1290"/>
                    <a:pt x="132" y="1308"/>
                  </a:cubicBezTo>
                  <a:lnTo>
                    <a:pt x="132" y="1326"/>
                  </a:lnTo>
                  <a:cubicBezTo>
                    <a:pt x="114" y="1344"/>
                    <a:pt x="114" y="1362"/>
                    <a:pt x="96" y="1381"/>
                  </a:cubicBezTo>
                  <a:cubicBezTo>
                    <a:pt x="96" y="1403"/>
                    <a:pt x="78" y="1403"/>
                    <a:pt x="78" y="1421"/>
                  </a:cubicBezTo>
                  <a:lnTo>
                    <a:pt x="78" y="1440"/>
                  </a:lnTo>
                  <a:cubicBezTo>
                    <a:pt x="55" y="1458"/>
                    <a:pt x="55" y="1458"/>
                    <a:pt x="55" y="1476"/>
                  </a:cubicBezTo>
                  <a:lnTo>
                    <a:pt x="55" y="1494"/>
                  </a:lnTo>
                  <a:cubicBezTo>
                    <a:pt x="55" y="1517"/>
                    <a:pt x="55" y="1517"/>
                    <a:pt x="37" y="1535"/>
                  </a:cubicBezTo>
                  <a:lnTo>
                    <a:pt x="37" y="1553"/>
                  </a:lnTo>
                  <a:lnTo>
                    <a:pt x="37" y="1571"/>
                  </a:lnTo>
                  <a:lnTo>
                    <a:pt x="37" y="1589"/>
                  </a:lnTo>
                  <a:lnTo>
                    <a:pt x="37" y="2025"/>
                  </a:lnTo>
                  <a:lnTo>
                    <a:pt x="19" y="1816"/>
                  </a:lnTo>
                  <a:lnTo>
                    <a:pt x="19" y="2103"/>
                  </a:lnTo>
                  <a:cubicBezTo>
                    <a:pt x="19" y="2103"/>
                    <a:pt x="1" y="6680"/>
                    <a:pt x="1" y="7361"/>
                  </a:cubicBezTo>
                  <a:cubicBezTo>
                    <a:pt x="1" y="7606"/>
                    <a:pt x="192" y="7851"/>
                    <a:pt x="605" y="8078"/>
                  </a:cubicBezTo>
                  <a:cubicBezTo>
                    <a:pt x="646" y="8101"/>
                    <a:pt x="682" y="8119"/>
                    <a:pt x="718" y="8137"/>
                  </a:cubicBezTo>
                  <a:cubicBezTo>
                    <a:pt x="736" y="8155"/>
                    <a:pt x="736" y="8155"/>
                    <a:pt x="759" y="8155"/>
                  </a:cubicBezTo>
                  <a:cubicBezTo>
                    <a:pt x="795" y="8174"/>
                    <a:pt x="832" y="8192"/>
                    <a:pt x="873" y="8214"/>
                  </a:cubicBezTo>
                  <a:lnTo>
                    <a:pt x="891" y="8233"/>
                  </a:lnTo>
                  <a:cubicBezTo>
                    <a:pt x="927" y="8251"/>
                    <a:pt x="986" y="8269"/>
                    <a:pt x="1041" y="8287"/>
                  </a:cubicBezTo>
                  <a:cubicBezTo>
                    <a:pt x="1041" y="8287"/>
                    <a:pt x="1059" y="8287"/>
                    <a:pt x="1059" y="8305"/>
                  </a:cubicBezTo>
                  <a:cubicBezTo>
                    <a:pt x="1118" y="8328"/>
                    <a:pt x="1154" y="8328"/>
                    <a:pt x="1190" y="8346"/>
                  </a:cubicBezTo>
                  <a:cubicBezTo>
                    <a:pt x="1213" y="8346"/>
                    <a:pt x="1213" y="8364"/>
                    <a:pt x="1231" y="8364"/>
                  </a:cubicBezTo>
                  <a:cubicBezTo>
                    <a:pt x="1286" y="8382"/>
                    <a:pt x="1327" y="8401"/>
                    <a:pt x="1381" y="8419"/>
                  </a:cubicBezTo>
                  <a:lnTo>
                    <a:pt x="1418" y="8419"/>
                  </a:lnTo>
                  <a:cubicBezTo>
                    <a:pt x="1458" y="8441"/>
                    <a:pt x="1477" y="8441"/>
                    <a:pt x="1495" y="8460"/>
                  </a:cubicBezTo>
                  <a:lnTo>
                    <a:pt x="1531" y="8460"/>
                  </a:lnTo>
                  <a:cubicBezTo>
                    <a:pt x="1572" y="8478"/>
                    <a:pt x="1608" y="8478"/>
                    <a:pt x="1645" y="8496"/>
                  </a:cubicBezTo>
                  <a:cubicBezTo>
                    <a:pt x="1685" y="8514"/>
                    <a:pt x="1722" y="8514"/>
                    <a:pt x="1740" y="8514"/>
                  </a:cubicBezTo>
                  <a:cubicBezTo>
                    <a:pt x="1781" y="8532"/>
                    <a:pt x="1835" y="8555"/>
                    <a:pt x="1872" y="8555"/>
                  </a:cubicBezTo>
                  <a:cubicBezTo>
                    <a:pt x="1894" y="8555"/>
                    <a:pt x="1912" y="8573"/>
                    <a:pt x="1931" y="8573"/>
                  </a:cubicBezTo>
                  <a:lnTo>
                    <a:pt x="1967" y="8573"/>
                  </a:lnTo>
                  <a:cubicBezTo>
                    <a:pt x="1985" y="8591"/>
                    <a:pt x="2026" y="8591"/>
                    <a:pt x="2044" y="8591"/>
                  </a:cubicBezTo>
                  <a:cubicBezTo>
                    <a:pt x="2080" y="8609"/>
                    <a:pt x="2140" y="8628"/>
                    <a:pt x="2176" y="8628"/>
                  </a:cubicBezTo>
                  <a:cubicBezTo>
                    <a:pt x="2194" y="8628"/>
                    <a:pt x="2235" y="8646"/>
                    <a:pt x="2253" y="8646"/>
                  </a:cubicBezTo>
                  <a:lnTo>
                    <a:pt x="2308" y="8646"/>
                  </a:lnTo>
                  <a:cubicBezTo>
                    <a:pt x="2326" y="8668"/>
                    <a:pt x="2367" y="8668"/>
                    <a:pt x="2403" y="8687"/>
                  </a:cubicBezTo>
                  <a:lnTo>
                    <a:pt x="2462" y="8687"/>
                  </a:lnTo>
                  <a:cubicBezTo>
                    <a:pt x="2516" y="8705"/>
                    <a:pt x="2575" y="8705"/>
                    <a:pt x="2648" y="8723"/>
                  </a:cubicBezTo>
                  <a:cubicBezTo>
                    <a:pt x="2762" y="8741"/>
                    <a:pt x="2857" y="8759"/>
                    <a:pt x="2952" y="8782"/>
                  </a:cubicBezTo>
                  <a:lnTo>
                    <a:pt x="3030" y="8782"/>
                  </a:lnTo>
                  <a:cubicBezTo>
                    <a:pt x="3102" y="8800"/>
                    <a:pt x="3179" y="8818"/>
                    <a:pt x="3257" y="8818"/>
                  </a:cubicBezTo>
                  <a:cubicBezTo>
                    <a:pt x="3257" y="8818"/>
                    <a:pt x="3275" y="8818"/>
                    <a:pt x="3293" y="8836"/>
                  </a:cubicBezTo>
                  <a:lnTo>
                    <a:pt x="3347" y="8836"/>
                  </a:lnTo>
                  <a:cubicBezTo>
                    <a:pt x="3406" y="8836"/>
                    <a:pt x="3484" y="8855"/>
                    <a:pt x="3556" y="8855"/>
                  </a:cubicBezTo>
                  <a:cubicBezTo>
                    <a:pt x="3574" y="8855"/>
                    <a:pt x="3597" y="8855"/>
                    <a:pt x="3615" y="8873"/>
                  </a:cubicBezTo>
                  <a:lnTo>
                    <a:pt x="3633" y="8873"/>
                  </a:lnTo>
                  <a:cubicBezTo>
                    <a:pt x="3747" y="8873"/>
                    <a:pt x="3842" y="8895"/>
                    <a:pt x="3938" y="8895"/>
                  </a:cubicBezTo>
                  <a:cubicBezTo>
                    <a:pt x="3956" y="8895"/>
                    <a:pt x="3956" y="8895"/>
                    <a:pt x="3974" y="8914"/>
                  </a:cubicBezTo>
                  <a:cubicBezTo>
                    <a:pt x="4051" y="8914"/>
                    <a:pt x="4142" y="8914"/>
                    <a:pt x="4237" y="8932"/>
                  </a:cubicBezTo>
                  <a:lnTo>
                    <a:pt x="4333" y="8932"/>
                  </a:lnTo>
                  <a:cubicBezTo>
                    <a:pt x="4410" y="8932"/>
                    <a:pt x="4464" y="8950"/>
                    <a:pt x="4542" y="8950"/>
                  </a:cubicBezTo>
                  <a:lnTo>
                    <a:pt x="4655" y="8950"/>
                  </a:lnTo>
                  <a:cubicBezTo>
                    <a:pt x="4710" y="8950"/>
                    <a:pt x="4787" y="8968"/>
                    <a:pt x="4846" y="8968"/>
                  </a:cubicBezTo>
                  <a:lnTo>
                    <a:pt x="4959" y="8968"/>
                  </a:lnTo>
                  <a:cubicBezTo>
                    <a:pt x="5032" y="8968"/>
                    <a:pt x="5091" y="8968"/>
                    <a:pt x="5164" y="8986"/>
                  </a:cubicBezTo>
                  <a:lnTo>
                    <a:pt x="6549" y="8986"/>
                  </a:lnTo>
                  <a:cubicBezTo>
                    <a:pt x="6567" y="8968"/>
                    <a:pt x="6585" y="8968"/>
                    <a:pt x="6603" y="8968"/>
                  </a:cubicBezTo>
                  <a:lnTo>
                    <a:pt x="6639" y="8968"/>
                  </a:lnTo>
                  <a:cubicBezTo>
                    <a:pt x="6776" y="8968"/>
                    <a:pt x="6907" y="8968"/>
                    <a:pt x="7039" y="8950"/>
                  </a:cubicBezTo>
                  <a:lnTo>
                    <a:pt x="7134" y="8950"/>
                  </a:lnTo>
                  <a:cubicBezTo>
                    <a:pt x="7207" y="8950"/>
                    <a:pt x="7266" y="8950"/>
                    <a:pt x="7343" y="8932"/>
                  </a:cubicBezTo>
                  <a:lnTo>
                    <a:pt x="7457" y="8932"/>
                  </a:lnTo>
                  <a:cubicBezTo>
                    <a:pt x="7529" y="8914"/>
                    <a:pt x="7588" y="8914"/>
                    <a:pt x="7643" y="8914"/>
                  </a:cubicBezTo>
                  <a:cubicBezTo>
                    <a:pt x="7684" y="8914"/>
                    <a:pt x="7720" y="8914"/>
                    <a:pt x="7756" y="8895"/>
                  </a:cubicBezTo>
                  <a:cubicBezTo>
                    <a:pt x="7834" y="8895"/>
                    <a:pt x="7911" y="8895"/>
                    <a:pt x="7965" y="8873"/>
                  </a:cubicBezTo>
                  <a:lnTo>
                    <a:pt x="8061" y="8873"/>
                  </a:lnTo>
                  <a:cubicBezTo>
                    <a:pt x="8174" y="8855"/>
                    <a:pt x="8270" y="8836"/>
                    <a:pt x="8365" y="8836"/>
                  </a:cubicBezTo>
                  <a:cubicBezTo>
                    <a:pt x="8438" y="8818"/>
                    <a:pt x="8515" y="8818"/>
                    <a:pt x="8592" y="8800"/>
                  </a:cubicBezTo>
                  <a:lnTo>
                    <a:pt x="8646" y="8800"/>
                  </a:lnTo>
                  <a:cubicBezTo>
                    <a:pt x="8705" y="8782"/>
                    <a:pt x="8742" y="8782"/>
                    <a:pt x="8796" y="8759"/>
                  </a:cubicBezTo>
                  <a:lnTo>
                    <a:pt x="8855" y="8759"/>
                  </a:lnTo>
                  <a:cubicBezTo>
                    <a:pt x="8910" y="8741"/>
                    <a:pt x="8951" y="8741"/>
                    <a:pt x="9005" y="8723"/>
                  </a:cubicBezTo>
                  <a:lnTo>
                    <a:pt x="9064" y="8723"/>
                  </a:lnTo>
                  <a:cubicBezTo>
                    <a:pt x="9119" y="8705"/>
                    <a:pt x="9160" y="8705"/>
                    <a:pt x="9214" y="8687"/>
                  </a:cubicBezTo>
                  <a:lnTo>
                    <a:pt x="9250" y="8687"/>
                  </a:lnTo>
                  <a:cubicBezTo>
                    <a:pt x="9273" y="8687"/>
                    <a:pt x="9291" y="8668"/>
                    <a:pt x="9309" y="8668"/>
                  </a:cubicBezTo>
                  <a:cubicBezTo>
                    <a:pt x="9346" y="8668"/>
                    <a:pt x="9387" y="8646"/>
                    <a:pt x="9423" y="8646"/>
                  </a:cubicBezTo>
                  <a:cubicBezTo>
                    <a:pt x="9441" y="8646"/>
                    <a:pt x="9459" y="8646"/>
                    <a:pt x="9477" y="8628"/>
                  </a:cubicBezTo>
                  <a:cubicBezTo>
                    <a:pt x="9500" y="8628"/>
                    <a:pt x="9536" y="8628"/>
                    <a:pt x="9573" y="8609"/>
                  </a:cubicBezTo>
                  <a:cubicBezTo>
                    <a:pt x="9591" y="8609"/>
                    <a:pt x="9614" y="8609"/>
                    <a:pt x="9632" y="8591"/>
                  </a:cubicBezTo>
                  <a:cubicBezTo>
                    <a:pt x="9668" y="8591"/>
                    <a:pt x="9686" y="8591"/>
                    <a:pt x="9727" y="8573"/>
                  </a:cubicBezTo>
                  <a:lnTo>
                    <a:pt x="9782" y="8573"/>
                  </a:lnTo>
                  <a:cubicBezTo>
                    <a:pt x="9800" y="8555"/>
                    <a:pt x="9800" y="8555"/>
                    <a:pt x="9818" y="8555"/>
                  </a:cubicBezTo>
                  <a:lnTo>
                    <a:pt x="9841" y="8555"/>
                  </a:lnTo>
                  <a:cubicBezTo>
                    <a:pt x="9895" y="8532"/>
                    <a:pt x="9954" y="8514"/>
                    <a:pt x="9990" y="8496"/>
                  </a:cubicBezTo>
                  <a:lnTo>
                    <a:pt x="10027" y="8496"/>
                  </a:lnTo>
                  <a:cubicBezTo>
                    <a:pt x="10086" y="8478"/>
                    <a:pt x="10140" y="8460"/>
                    <a:pt x="10199" y="8441"/>
                  </a:cubicBezTo>
                  <a:cubicBezTo>
                    <a:pt x="10218" y="8441"/>
                    <a:pt x="10236" y="8441"/>
                    <a:pt x="10236" y="8419"/>
                  </a:cubicBezTo>
                  <a:cubicBezTo>
                    <a:pt x="10272" y="8419"/>
                    <a:pt x="10295" y="8401"/>
                    <a:pt x="10331" y="8401"/>
                  </a:cubicBezTo>
                  <a:cubicBezTo>
                    <a:pt x="10349" y="8401"/>
                    <a:pt x="10367" y="8382"/>
                    <a:pt x="10386" y="8382"/>
                  </a:cubicBezTo>
                  <a:cubicBezTo>
                    <a:pt x="10408" y="8364"/>
                    <a:pt x="10445" y="8364"/>
                    <a:pt x="10463" y="8346"/>
                  </a:cubicBezTo>
                  <a:lnTo>
                    <a:pt x="10499" y="8346"/>
                  </a:lnTo>
                  <a:cubicBezTo>
                    <a:pt x="10499" y="8346"/>
                    <a:pt x="10499" y="8328"/>
                    <a:pt x="10522" y="8328"/>
                  </a:cubicBezTo>
                  <a:cubicBezTo>
                    <a:pt x="10540" y="8328"/>
                    <a:pt x="10558" y="8305"/>
                    <a:pt x="10576" y="8305"/>
                  </a:cubicBezTo>
                  <a:cubicBezTo>
                    <a:pt x="10594" y="8305"/>
                    <a:pt x="10613" y="8287"/>
                    <a:pt x="10635" y="8287"/>
                  </a:cubicBezTo>
                  <a:cubicBezTo>
                    <a:pt x="10653" y="8269"/>
                    <a:pt x="10672" y="8269"/>
                    <a:pt x="10690" y="8269"/>
                  </a:cubicBezTo>
                  <a:cubicBezTo>
                    <a:pt x="10708" y="8251"/>
                    <a:pt x="10708" y="8251"/>
                    <a:pt x="10726" y="8251"/>
                  </a:cubicBezTo>
                  <a:lnTo>
                    <a:pt x="10749" y="8233"/>
                  </a:lnTo>
                  <a:cubicBezTo>
                    <a:pt x="10767" y="8233"/>
                    <a:pt x="10785" y="8233"/>
                    <a:pt x="10785" y="8214"/>
                  </a:cubicBezTo>
                  <a:cubicBezTo>
                    <a:pt x="10803" y="8214"/>
                    <a:pt x="10821" y="8192"/>
                    <a:pt x="10840" y="8192"/>
                  </a:cubicBezTo>
                  <a:cubicBezTo>
                    <a:pt x="10862" y="8174"/>
                    <a:pt x="10880" y="8174"/>
                    <a:pt x="10880" y="8174"/>
                  </a:cubicBezTo>
                  <a:cubicBezTo>
                    <a:pt x="10899" y="8155"/>
                    <a:pt x="10899" y="8155"/>
                    <a:pt x="10917" y="8155"/>
                  </a:cubicBezTo>
                  <a:cubicBezTo>
                    <a:pt x="10917" y="8155"/>
                    <a:pt x="10935" y="8155"/>
                    <a:pt x="10935" y="8137"/>
                  </a:cubicBezTo>
                  <a:cubicBezTo>
                    <a:pt x="10953" y="8137"/>
                    <a:pt x="10976" y="8137"/>
                    <a:pt x="10976" y="8119"/>
                  </a:cubicBezTo>
                  <a:cubicBezTo>
                    <a:pt x="10994" y="8119"/>
                    <a:pt x="11012" y="8101"/>
                    <a:pt x="11030" y="8101"/>
                  </a:cubicBezTo>
                  <a:cubicBezTo>
                    <a:pt x="11030" y="8078"/>
                    <a:pt x="11048" y="8078"/>
                    <a:pt x="11067" y="8078"/>
                  </a:cubicBezTo>
                  <a:lnTo>
                    <a:pt x="11067" y="8060"/>
                  </a:lnTo>
                  <a:cubicBezTo>
                    <a:pt x="11089" y="8060"/>
                    <a:pt x="11108" y="8060"/>
                    <a:pt x="11108" y="8042"/>
                  </a:cubicBezTo>
                  <a:cubicBezTo>
                    <a:pt x="11126" y="8042"/>
                    <a:pt x="11126" y="8042"/>
                    <a:pt x="11144" y="8024"/>
                  </a:cubicBezTo>
                  <a:cubicBezTo>
                    <a:pt x="11162" y="8024"/>
                    <a:pt x="11180" y="8005"/>
                    <a:pt x="11180" y="7987"/>
                  </a:cubicBezTo>
                  <a:lnTo>
                    <a:pt x="11221" y="7987"/>
                  </a:lnTo>
                  <a:cubicBezTo>
                    <a:pt x="11239" y="7965"/>
                    <a:pt x="11257" y="7946"/>
                    <a:pt x="11276" y="7928"/>
                  </a:cubicBezTo>
                  <a:lnTo>
                    <a:pt x="11294" y="7928"/>
                  </a:lnTo>
                  <a:cubicBezTo>
                    <a:pt x="11294" y="7910"/>
                    <a:pt x="11316" y="7892"/>
                    <a:pt x="11335" y="7892"/>
                  </a:cubicBezTo>
                  <a:lnTo>
                    <a:pt x="11353" y="7874"/>
                  </a:lnTo>
                  <a:cubicBezTo>
                    <a:pt x="11371" y="7851"/>
                    <a:pt x="11371" y="7851"/>
                    <a:pt x="11389" y="7833"/>
                  </a:cubicBezTo>
                  <a:lnTo>
                    <a:pt x="11407" y="7815"/>
                  </a:lnTo>
                  <a:lnTo>
                    <a:pt x="11430" y="7797"/>
                  </a:lnTo>
                  <a:lnTo>
                    <a:pt x="11448" y="7778"/>
                  </a:lnTo>
                  <a:lnTo>
                    <a:pt x="11466" y="7760"/>
                  </a:lnTo>
                  <a:lnTo>
                    <a:pt x="11484" y="7738"/>
                  </a:lnTo>
                  <a:lnTo>
                    <a:pt x="11503" y="7719"/>
                  </a:lnTo>
                  <a:lnTo>
                    <a:pt x="11503" y="7701"/>
                  </a:lnTo>
                  <a:lnTo>
                    <a:pt x="11521" y="7683"/>
                  </a:lnTo>
                  <a:lnTo>
                    <a:pt x="11543" y="7665"/>
                  </a:lnTo>
                  <a:cubicBezTo>
                    <a:pt x="11543" y="7647"/>
                    <a:pt x="11562" y="7624"/>
                    <a:pt x="11562" y="7606"/>
                  </a:cubicBezTo>
                  <a:cubicBezTo>
                    <a:pt x="11580" y="7588"/>
                    <a:pt x="11580" y="7570"/>
                    <a:pt x="11580" y="7551"/>
                  </a:cubicBezTo>
                  <a:lnTo>
                    <a:pt x="11598" y="7533"/>
                  </a:lnTo>
                  <a:lnTo>
                    <a:pt x="11598" y="7511"/>
                  </a:lnTo>
                  <a:cubicBezTo>
                    <a:pt x="11598" y="7492"/>
                    <a:pt x="11598" y="7492"/>
                    <a:pt x="11616" y="7474"/>
                  </a:cubicBezTo>
                  <a:lnTo>
                    <a:pt x="11616" y="7456"/>
                  </a:lnTo>
                  <a:lnTo>
                    <a:pt x="11616" y="7420"/>
                  </a:lnTo>
                  <a:lnTo>
                    <a:pt x="11616" y="7397"/>
                  </a:lnTo>
                  <a:lnTo>
                    <a:pt x="11616" y="7379"/>
                  </a:lnTo>
                  <a:cubicBezTo>
                    <a:pt x="11616" y="7379"/>
                    <a:pt x="11657" y="2311"/>
                    <a:pt x="11657" y="1608"/>
                  </a:cubicBezTo>
                  <a:cubicBezTo>
                    <a:pt x="11657" y="1381"/>
                    <a:pt x="11466" y="1135"/>
                    <a:pt x="11067" y="908"/>
                  </a:cubicBezTo>
                  <a:cubicBezTo>
                    <a:pt x="11030" y="890"/>
                    <a:pt x="10994" y="854"/>
                    <a:pt x="10935" y="836"/>
                  </a:cubicBezTo>
                  <a:cubicBezTo>
                    <a:pt x="10935" y="836"/>
                    <a:pt x="10917" y="836"/>
                    <a:pt x="10899" y="813"/>
                  </a:cubicBezTo>
                  <a:cubicBezTo>
                    <a:pt x="10862" y="795"/>
                    <a:pt x="10821" y="777"/>
                    <a:pt x="10785" y="758"/>
                  </a:cubicBezTo>
                  <a:lnTo>
                    <a:pt x="10767" y="758"/>
                  </a:lnTo>
                  <a:cubicBezTo>
                    <a:pt x="10726" y="740"/>
                    <a:pt x="10672" y="722"/>
                    <a:pt x="10635" y="699"/>
                  </a:cubicBezTo>
                  <a:cubicBezTo>
                    <a:pt x="10613" y="699"/>
                    <a:pt x="10594" y="681"/>
                    <a:pt x="10594" y="681"/>
                  </a:cubicBezTo>
                  <a:cubicBezTo>
                    <a:pt x="10558" y="663"/>
                    <a:pt x="10499" y="645"/>
                    <a:pt x="10463" y="627"/>
                  </a:cubicBezTo>
                  <a:lnTo>
                    <a:pt x="10426" y="627"/>
                  </a:lnTo>
                  <a:cubicBezTo>
                    <a:pt x="10386" y="609"/>
                    <a:pt x="10331" y="586"/>
                    <a:pt x="10272" y="568"/>
                  </a:cubicBezTo>
                  <a:cubicBezTo>
                    <a:pt x="10254" y="568"/>
                    <a:pt x="10254" y="550"/>
                    <a:pt x="10236" y="550"/>
                  </a:cubicBezTo>
                  <a:cubicBezTo>
                    <a:pt x="10218" y="550"/>
                    <a:pt x="10181" y="531"/>
                    <a:pt x="10158" y="531"/>
                  </a:cubicBezTo>
                  <a:cubicBezTo>
                    <a:pt x="10140" y="531"/>
                    <a:pt x="10140" y="531"/>
                    <a:pt x="10122" y="513"/>
                  </a:cubicBezTo>
                  <a:cubicBezTo>
                    <a:pt x="10086" y="513"/>
                    <a:pt x="10045" y="495"/>
                    <a:pt x="10009" y="495"/>
                  </a:cubicBezTo>
                  <a:cubicBezTo>
                    <a:pt x="9972" y="472"/>
                    <a:pt x="9954" y="472"/>
                    <a:pt x="9913" y="454"/>
                  </a:cubicBezTo>
                  <a:cubicBezTo>
                    <a:pt x="9877" y="454"/>
                    <a:pt x="9841" y="436"/>
                    <a:pt x="9800" y="436"/>
                  </a:cubicBezTo>
                  <a:cubicBezTo>
                    <a:pt x="9763" y="418"/>
                    <a:pt x="9745" y="418"/>
                    <a:pt x="9727" y="418"/>
                  </a:cubicBezTo>
                  <a:cubicBezTo>
                    <a:pt x="9727" y="418"/>
                    <a:pt x="9704" y="400"/>
                    <a:pt x="9686" y="400"/>
                  </a:cubicBezTo>
                  <a:cubicBezTo>
                    <a:pt x="9668" y="400"/>
                    <a:pt x="9632" y="400"/>
                    <a:pt x="9614" y="382"/>
                  </a:cubicBezTo>
                  <a:cubicBezTo>
                    <a:pt x="9573" y="382"/>
                    <a:pt x="9536" y="359"/>
                    <a:pt x="9477" y="359"/>
                  </a:cubicBezTo>
                  <a:cubicBezTo>
                    <a:pt x="9459" y="341"/>
                    <a:pt x="9441" y="341"/>
                    <a:pt x="9405" y="341"/>
                  </a:cubicBezTo>
                  <a:cubicBezTo>
                    <a:pt x="9387" y="341"/>
                    <a:pt x="9387" y="323"/>
                    <a:pt x="9364" y="323"/>
                  </a:cubicBezTo>
                  <a:cubicBezTo>
                    <a:pt x="9328" y="323"/>
                    <a:pt x="9291" y="304"/>
                    <a:pt x="9250" y="304"/>
                  </a:cubicBezTo>
                  <a:cubicBezTo>
                    <a:pt x="9232" y="304"/>
                    <a:pt x="9214" y="304"/>
                    <a:pt x="9214" y="286"/>
                  </a:cubicBezTo>
                  <a:cubicBezTo>
                    <a:pt x="9137" y="286"/>
                    <a:pt x="9082" y="268"/>
                    <a:pt x="9023" y="268"/>
                  </a:cubicBezTo>
                  <a:lnTo>
                    <a:pt x="9005" y="245"/>
                  </a:lnTo>
                  <a:cubicBezTo>
                    <a:pt x="8910" y="245"/>
                    <a:pt x="8819" y="227"/>
                    <a:pt x="8705" y="209"/>
                  </a:cubicBezTo>
                  <a:lnTo>
                    <a:pt x="8683" y="209"/>
                  </a:lnTo>
                  <a:cubicBezTo>
                    <a:pt x="8665" y="191"/>
                    <a:pt x="8646" y="191"/>
                    <a:pt x="8628" y="191"/>
                  </a:cubicBezTo>
                  <a:cubicBezTo>
                    <a:pt x="8551" y="191"/>
                    <a:pt x="8497" y="173"/>
                    <a:pt x="8419" y="173"/>
                  </a:cubicBezTo>
                  <a:cubicBezTo>
                    <a:pt x="8401" y="155"/>
                    <a:pt x="8383" y="155"/>
                    <a:pt x="8365" y="155"/>
                  </a:cubicBezTo>
                  <a:lnTo>
                    <a:pt x="8324" y="155"/>
                  </a:lnTo>
                  <a:cubicBezTo>
                    <a:pt x="8251" y="132"/>
                    <a:pt x="8174" y="132"/>
                    <a:pt x="8097" y="114"/>
                  </a:cubicBezTo>
                  <a:lnTo>
                    <a:pt x="8024" y="114"/>
                  </a:lnTo>
                  <a:cubicBezTo>
                    <a:pt x="7929" y="95"/>
                    <a:pt x="7834" y="95"/>
                    <a:pt x="7720" y="77"/>
                  </a:cubicBezTo>
                  <a:lnTo>
                    <a:pt x="7702" y="77"/>
                  </a:lnTo>
                  <a:cubicBezTo>
                    <a:pt x="7607" y="77"/>
                    <a:pt x="7511" y="59"/>
                    <a:pt x="7434" y="59"/>
                  </a:cubicBezTo>
                  <a:lnTo>
                    <a:pt x="7398" y="59"/>
                  </a:lnTo>
                  <a:cubicBezTo>
                    <a:pt x="7380" y="59"/>
                    <a:pt x="7361" y="59"/>
                    <a:pt x="7321" y="41"/>
                  </a:cubicBezTo>
                  <a:lnTo>
                    <a:pt x="7075" y="41"/>
                  </a:lnTo>
                  <a:cubicBezTo>
                    <a:pt x="7057" y="18"/>
                    <a:pt x="7039" y="18"/>
                    <a:pt x="7021" y="18"/>
                  </a:cubicBezTo>
                  <a:lnTo>
                    <a:pt x="6698" y="18"/>
                  </a:lnTo>
                  <a:cubicBezTo>
                    <a:pt x="6639" y="0"/>
                    <a:pt x="6567" y="0"/>
                    <a:pt x="64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0" name="Google Shape;2140;p49"/>
            <p:cNvSpPr/>
            <p:nvPr/>
          </p:nvSpPr>
          <p:spPr>
            <a:xfrm>
              <a:off x="3791365" y="1930071"/>
              <a:ext cx="1091338" cy="265543"/>
            </a:xfrm>
            <a:custGeom>
              <a:rect b="b" l="l" r="r" t="t"/>
              <a:pathLst>
                <a:path extrusionOk="0" h="3223" w="13246">
                  <a:moveTo>
                    <a:pt x="6643" y="868"/>
                  </a:moveTo>
                  <a:cubicBezTo>
                    <a:pt x="7620" y="868"/>
                    <a:pt x="8556" y="1022"/>
                    <a:pt x="9023" y="1289"/>
                  </a:cubicBezTo>
                  <a:cubicBezTo>
                    <a:pt x="9667" y="1648"/>
                    <a:pt x="9118" y="2102"/>
                    <a:pt x="7797" y="2274"/>
                  </a:cubicBezTo>
                  <a:cubicBezTo>
                    <a:pt x="7423" y="2328"/>
                    <a:pt x="7028" y="2353"/>
                    <a:pt x="6640" y="2353"/>
                  </a:cubicBezTo>
                  <a:cubicBezTo>
                    <a:pt x="5650" y="2353"/>
                    <a:pt x="4700" y="2191"/>
                    <a:pt x="4237" y="1934"/>
                  </a:cubicBezTo>
                  <a:cubicBezTo>
                    <a:pt x="3574" y="1557"/>
                    <a:pt x="4123" y="1121"/>
                    <a:pt x="5449" y="948"/>
                  </a:cubicBezTo>
                  <a:cubicBezTo>
                    <a:pt x="5835" y="894"/>
                    <a:pt x="6242" y="868"/>
                    <a:pt x="6643" y="868"/>
                  </a:cubicBezTo>
                  <a:close/>
                  <a:moveTo>
                    <a:pt x="6537" y="0"/>
                  </a:moveTo>
                  <a:cubicBezTo>
                    <a:pt x="5706" y="0"/>
                    <a:pt x="4864" y="49"/>
                    <a:pt x="4069" y="154"/>
                  </a:cubicBezTo>
                  <a:cubicBezTo>
                    <a:pt x="1190" y="553"/>
                    <a:pt x="0" y="1516"/>
                    <a:pt x="1417" y="2311"/>
                  </a:cubicBezTo>
                  <a:cubicBezTo>
                    <a:pt x="2432" y="2885"/>
                    <a:pt x="4532" y="3222"/>
                    <a:pt x="6706" y="3222"/>
                  </a:cubicBezTo>
                  <a:cubicBezTo>
                    <a:pt x="7538" y="3222"/>
                    <a:pt x="8380" y="3173"/>
                    <a:pt x="9177" y="3069"/>
                  </a:cubicBezTo>
                  <a:cubicBezTo>
                    <a:pt x="12051" y="2669"/>
                    <a:pt x="13246" y="1707"/>
                    <a:pt x="11824" y="912"/>
                  </a:cubicBezTo>
                  <a:cubicBezTo>
                    <a:pt x="10813" y="337"/>
                    <a:pt x="8711" y="0"/>
                    <a:pt x="65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1" name="Google Shape;2141;p49"/>
            <p:cNvSpPr/>
            <p:nvPr/>
          </p:nvSpPr>
          <p:spPr>
            <a:xfrm>
              <a:off x="4168459" y="1605953"/>
              <a:ext cx="325935" cy="81319"/>
            </a:xfrm>
            <a:custGeom>
              <a:rect b="b" l="l" r="r" t="t"/>
              <a:pathLst>
                <a:path extrusionOk="0" h="987" w="3956">
                  <a:moveTo>
                    <a:pt x="2025" y="1"/>
                  </a:moveTo>
                  <a:cubicBezTo>
                    <a:pt x="1762" y="1"/>
                    <a:pt x="1494" y="19"/>
                    <a:pt x="1231" y="60"/>
                  </a:cubicBezTo>
                  <a:cubicBezTo>
                    <a:pt x="400" y="174"/>
                    <a:pt x="0" y="437"/>
                    <a:pt x="286" y="664"/>
                  </a:cubicBezTo>
                  <a:cubicBezTo>
                    <a:pt x="286" y="682"/>
                    <a:pt x="305" y="682"/>
                    <a:pt x="305" y="682"/>
                  </a:cubicBezTo>
                  <a:cubicBezTo>
                    <a:pt x="645" y="873"/>
                    <a:pt x="1344" y="986"/>
                    <a:pt x="2062" y="986"/>
                  </a:cubicBezTo>
                  <a:cubicBezTo>
                    <a:pt x="2348" y="986"/>
                    <a:pt x="2629" y="968"/>
                    <a:pt x="2897" y="927"/>
                  </a:cubicBezTo>
                  <a:cubicBezTo>
                    <a:pt x="3333" y="873"/>
                    <a:pt x="3633" y="777"/>
                    <a:pt x="3824" y="682"/>
                  </a:cubicBezTo>
                  <a:cubicBezTo>
                    <a:pt x="3955" y="550"/>
                    <a:pt x="3937" y="419"/>
                    <a:pt x="3710" y="287"/>
                  </a:cubicBezTo>
                  <a:cubicBezTo>
                    <a:pt x="3388" y="115"/>
                    <a:pt x="2725" y="1"/>
                    <a:pt x="20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2" name="Google Shape;2142;p49"/>
            <p:cNvSpPr/>
            <p:nvPr/>
          </p:nvSpPr>
          <p:spPr>
            <a:xfrm>
              <a:off x="3987780" y="1548363"/>
              <a:ext cx="698502" cy="539572"/>
            </a:xfrm>
            <a:custGeom>
              <a:rect b="b" l="l" r="r" t="t"/>
              <a:pathLst>
                <a:path extrusionOk="0" h="6549" w="8478">
                  <a:moveTo>
                    <a:pt x="4247" y="704"/>
                  </a:moveTo>
                  <a:cubicBezTo>
                    <a:pt x="4929" y="704"/>
                    <a:pt x="5580" y="811"/>
                    <a:pt x="5903" y="986"/>
                  </a:cubicBezTo>
                  <a:cubicBezTo>
                    <a:pt x="6357" y="1249"/>
                    <a:pt x="5980" y="1554"/>
                    <a:pt x="5049" y="1685"/>
                  </a:cubicBezTo>
                  <a:cubicBezTo>
                    <a:pt x="4796" y="1717"/>
                    <a:pt x="4526" y="1732"/>
                    <a:pt x="4259" y="1732"/>
                  </a:cubicBezTo>
                  <a:cubicBezTo>
                    <a:pt x="3571" y="1732"/>
                    <a:pt x="2902" y="1630"/>
                    <a:pt x="2575" y="1440"/>
                  </a:cubicBezTo>
                  <a:cubicBezTo>
                    <a:pt x="2121" y="1172"/>
                    <a:pt x="2498" y="873"/>
                    <a:pt x="3424" y="759"/>
                  </a:cubicBezTo>
                  <a:cubicBezTo>
                    <a:pt x="3690" y="721"/>
                    <a:pt x="3971" y="704"/>
                    <a:pt x="4247" y="704"/>
                  </a:cubicBezTo>
                  <a:close/>
                  <a:moveTo>
                    <a:pt x="3896" y="1"/>
                  </a:moveTo>
                  <a:cubicBezTo>
                    <a:pt x="3842" y="1"/>
                    <a:pt x="3783" y="1"/>
                    <a:pt x="3728" y="19"/>
                  </a:cubicBezTo>
                  <a:lnTo>
                    <a:pt x="3347" y="19"/>
                  </a:lnTo>
                  <a:cubicBezTo>
                    <a:pt x="3328" y="37"/>
                    <a:pt x="3310" y="37"/>
                    <a:pt x="3292" y="37"/>
                  </a:cubicBezTo>
                  <a:lnTo>
                    <a:pt x="3142" y="37"/>
                  </a:lnTo>
                  <a:cubicBezTo>
                    <a:pt x="3120" y="37"/>
                    <a:pt x="3083" y="37"/>
                    <a:pt x="3065" y="60"/>
                  </a:cubicBezTo>
                  <a:lnTo>
                    <a:pt x="2915" y="60"/>
                  </a:lnTo>
                  <a:cubicBezTo>
                    <a:pt x="2893" y="60"/>
                    <a:pt x="2856" y="60"/>
                    <a:pt x="2838" y="78"/>
                  </a:cubicBezTo>
                  <a:lnTo>
                    <a:pt x="2688" y="78"/>
                  </a:lnTo>
                  <a:cubicBezTo>
                    <a:pt x="2666" y="96"/>
                    <a:pt x="2629" y="96"/>
                    <a:pt x="2611" y="96"/>
                  </a:cubicBezTo>
                  <a:cubicBezTo>
                    <a:pt x="2534" y="96"/>
                    <a:pt x="2461" y="114"/>
                    <a:pt x="2402" y="114"/>
                  </a:cubicBezTo>
                  <a:cubicBezTo>
                    <a:pt x="2348" y="132"/>
                    <a:pt x="2289" y="132"/>
                    <a:pt x="2234" y="132"/>
                  </a:cubicBezTo>
                  <a:cubicBezTo>
                    <a:pt x="2211" y="151"/>
                    <a:pt x="2211" y="151"/>
                    <a:pt x="2193" y="151"/>
                  </a:cubicBezTo>
                  <a:cubicBezTo>
                    <a:pt x="2157" y="151"/>
                    <a:pt x="2121" y="151"/>
                    <a:pt x="2080" y="173"/>
                  </a:cubicBezTo>
                  <a:lnTo>
                    <a:pt x="2025" y="173"/>
                  </a:lnTo>
                  <a:cubicBezTo>
                    <a:pt x="2007" y="173"/>
                    <a:pt x="1966" y="191"/>
                    <a:pt x="1930" y="191"/>
                  </a:cubicBezTo>
                  <a:cubicBezTo>
                    <a:pt x="1912" y="191"/>
                    <a:pt x="1912" y="191"/>
                    <a:pt x="1894" y="210"/>
                  </a:cubicBezTo>
                  <a:cubicBezTo>
                    <a:pt x="1853" y="210"/>
                    <a:pt x="1816" y="210"/>
                    <a:pt x="1780" y="228"/>
                  </a:cubicBezTo>
                  <a:lnTo>
                    <a:pt x="1703" y="228"/>
                  </a:lnTo>
                  <a:cubicBezTo>
                    <a:pt x="1685" y="246"/>
                    <a:pt x="1667" y="246"/>
                    <a:pt x="1626" y="246"/>
                  </a:cubicBezTo>
                  <a:cubicBezTo>
                    <a:pt x="1608" y="246"/>
                    <a:pt x="1608" y="264"/>
                    <a:pt x="1589" y="264"/>
                  </a:cubicBezTo>
                  <a:cubicBezTo>
                    <a:pt x="1571" y="264"/>
                    <a:pt x="1553" y="264"/>
                    <a:pt x="1512" y="287"/>
                  </a:cubicBezTo>
                  <a:lnTo>
                    <a:pt x="1476" y="287"/>
                  </a:lnTo>
                  <a:cubicBezTo>
                    <a:pt x="1458" y="287"/>
                    <a:pt x="1440" y="305"/>
                    <a:pt x="1417" y="305"/>
                  </a:cubicBezTo>
                  <a:cubicBezTo>
                    <a:pt x="1399" y="305"/>
                    <a:pt x="1380" y="305"/>
                    <a:pt x="1362" y="323"/>
                  </a:cubicBezTo>
                  <a:lnTo>
                    <a:pt x="1326" y="323"/>
                  </a:lnTo>
                  <a:cubicBezTo>
                    <a:pt x="1285" y="341"/>
                    <a:pt x="1249" y="341"/>
                    <a:pt x="1212" y="359"/>
                  </a:cubicBezTo>
                  <a:lnTo>
                    <a:pt x="1190" y="359"/>
                  </a:lnTo>
                  <a:cubicBezTo>
                    <a:pt x="1153" y="378"/>
                    <a:pt x="1117" y="378"/>
                    <a:pt x="1058" y="400"/>
                  </a:cubicBezTo>
                  <a:cubicBezTo>
                    <a:pt x="1040" y="400"/>
                    <a:pt x="1040" y="418"/>
                    <a:pt x="1022" y="418"/>
                  </a:cubicBezTo>
                  <a:cubicBezTo>
                    <a:pt x="1004" y="418"/>
                    <a:pt x="985" y="418"/>
                    <a:pt x="963" y="437"/>
                  </a:cubicBezTo>
                  <a:cubicBezTo>
                    <a:pt x="945" y="437"/>
                    <a:pt x="945" y="437"/>
                    <a:pt x="926" y="455"/>
                  </a:cubicBezTo>
                  <a:cubicBezTo>
                    <a:pt x="908" y="455"/>
                    <a:pt x="890" y="455"/>
                    <a:pt x="872" y="473"/>
                  </a:cubicBezTo>
                  <a:lnTo>
                    <a:pt x="831" y="473"/>
                  </a:lnTo>
                  <a:cubicBezTo>
                    <a:pt x="813" y="491"/>
                    <a:pt x="795" y="491"/>
                    <a:pt x="795" y="491"/>
                  </a:cubicBezTo>
                  <a:cubicBezTo>
                    <a:pt x="777" y="514"/>
                    <a:pt x="758" y="514"/>
                    <a:pt x="736" y="514"/>
                  </a:cubicBezTo>
                  <a:cubicBezTo>
                    <a:pt x="736" y="532"/>
                    <a:pt x="718" y="532"/>
                    <a:pt x="699" y="532"/>
                  </a:cubicBezTo>
                  <a:lnTo>
                    <a:pt x="681" y="550"/>
                  </a:lnTo>
                  <a:lnTo>
                    <a:pt x="663" y="550"/>
                  </a:lnTo>
                  <a:cubicBezTo>
                    <a:pt x="663" y="550"/>
                    <a:pt x="645" y="568"/>
                    <a:pt x="622" y="568"/>
                  </a:cubicBezTo>
                  <a:cubicBezTo>
                    <a:pt x="622" y="568"/>
                    <a:pt x="604" y="586"/>
                    <a:pt x="586" y="586"/>
                  </a:cubicBezTo>
                  <a:cubicBezTo>
                    <a:pt x="586" y="586"/>
                    <a:pt x="568" y="586"/>
                    <a:pt x="568" y="605"/>
                  </a:cubicBezTo>
                  <a:lnTo>
                    <a:pt x="550" y="605"/>
                  </a:lnTo>
                  <a:lnTo>
                    <a:pt x="531" y="627"/>
                  </a:lnTo>
                  <a:lnTo>
                    <a:pt x="490" y="627"/>
                  </a:lnTo>
                  <a:cubicBezTo>
                    <a:pt x="490" y="645"/>
                    <a:pt x="472" y="645"/>
                    <a:pt x="454" y="664"/>
                  </a:cubicBezTo>
                  <a:lnTo>
                    <a:pt x="436" y="664"/>
                  </a:lnTo>
                  <a:lnTo>
                    <a:pt x="418" y="682"/>
                  </a:lnTo>
                  <a:lnTo>
                    <a:pt x="395" y="682"/>
                  </a:lnTo>
                  <a:cubicBezTo>
                    <a:pt x="395" y="700"/>
                    <a:pt x="377" y="700"/>
                    <a:pt x="377" y="700"/>
                  </a:cubicBezTo>
                  <a:cubicBezTo>
                    <a:pt x="359" y="718"/>
                    <a:pt x="359" y="718"/>
                    <a:pt x="341" y="718"/>
                  </a:cubicBezTo>
                  <a:lnTo>
                    <a:pt x="322" y="741"/>
                  </a:lnTo>
                  <a:cubicBezTo>
                    <a:pt x="304" y="759"/>
                    <a:pt x="282" y="759"/>
                    <a:pt x="282" y="777"/>
                  </a:cubicBezTo>
                  <a:lnTo>
                    <a:pt x="263" y="777"/>
                  </a:lnTo>
                  <a:cubicBezTo>
                    <a:pt x="263" y="795"/>
                    <a:pt x="245" y="795"/>
                    <a:pt x="245" y="814"/>
                  </a:cubicBezTo>
                  <a:lnTo>
                    <a:pt x="227" y="814"/>
                  </a:lnTo>
                  <a:lnTo>
                    <a:pt x="191" y="854"/>
                  </a:lnTo>
                  <a:lnTo>
                    <a:pt x="168" y="873"/>
                  </a:lnTo>
                  <a:lnTo>
                    <a:pt x="150" y="891"/>
                  </a:lnTo>
                  <a:cubicBezTo>
                    <a:pt x="132" y="909"/>
                    <a:pt x="132" y="909"/>
                    <a:pt x="132" y="927"/>
                  </a:cubicBezTo>
                  <a:lnTo>
                    <a:pt x="114" y="927"/>
                  </a:lnTo>
                  <a:lnTo>
                    <a:pt x="114" y="945"/>
                  </a:lnTo>
                  <a:lnTo>
                    <a:pt x="95" y="968"/>
                  </a:lnTo>
                  <a:cubicBezTo>
                    <a:pt x="77" y="986"/>
                    <a:pt x="77" y="1004"/>
                    <a:pt x="77" y="1004"/>
                  </a:cubicBezTo>
                  <a:cubicBezTo>
                    <a:pt x="55" y="1022"/>
                    <a:pt x="55" y="1041"/>
                    <a:pt x="55" y="1041"/>
                  </a:cubicBezTo>
                  <a:lnTo>
                    <a:pt x="55" y="1059"/>
                  </a:lnTo>
                  <a:cubicBezTo>
                    <a:pt x="36" y="1059"/>
                    <a:pt x="36" y="1081"/>
                    <a:pt x="36" y="1081"/>
                  </a:cubicBezTo>
                  <a:lnTo>
                    <a:pt x="36" y="1100"/>
                  </a:lnTo>
                  <a:lnTo>
                    <a:pt x="36" y="1118"/>
                  </a:lnTo>
                  <a:lnTo>
                    <a:pt x="36" y="1136"/>
                  </a:lnTo>
                  <a:lnTo>
                    <a:pt x="36" y="1154"/>
                  </a:lnTo>
                  <a:lnTo>
                    <a:pt x="36" y="1172"/>
                  </a:lnTo>
                  <a:lnTo>
                    <a:pt x="18" y="2725"/>
                  </a:lnTo>
                  <a:lnTo>
                    <a:pt x="18" y="2802"/>
                  </a:lnTo>
                  <a:cubicBezTo>
                    <a:pt x="18" y="3048"/>
                    <a:pt x="18" y="3311"/>
                    <a:pt x="0" y="3556"/>
                  </a:cubicBezTo>
                  <a:lnTo>
                    <a:pt x="0" y="3806"/>
                  </a:lnTo>
                  <a:lnTo>
                    <a:pt x="0" y="5372"/>
                  </a:lnTo>
                  <a:cubicBezTo>
                    <a:pt x="0" y="5545"/>
                    <a:pt x="132" y="5713"/>
                    <a:pt x="436" y="5886"/>
                  </a:cubicBezTo>
                  <a:cubicBezTo>
                    <a:pt x="454" y="5904"/>
                    <a:pt x="490" y="5922"/>
                    <a:pt x="531" y="5940"/>
                  </a:cubicBezTo>
                  <a:lnTo>
                    <a:pt x="550" y="5940"/>
                  </a:lnTo>
                  <a:cubicBezTo>
                    <a:pt x="568" y="5963"/>
                    <a:pt x="604" y="5981"/>
                    <a:pt x="622" y="5981"/>
                  </a:cubicBezTo>
                  <a:lnTo>
                    <a:pt x="645" y="5999"/>
                  </a:lnTo>
                  <a:cubicBezTo>
                    <a:pt x="681" y="6017"/>
                    <a:pt x="718" y="6017"/>
                    <a:pt x="758" y="6035"/>
                  </a:cubicBezTo>
                  <a:cubicBezTo>
                    <a:pt x="758" y="6035"/>
                    <a:pt x="777" y="6035"/>
                    <a:pt x="777" y="6054"/>
                  </a:cubicBezTo>
                  <a:cubicBezTo>
                    <a:pt x="813" y="6054"/>
                    <a:pt x="831" y="6076"/>
                    <a:pt x="872" y="6076"/>
                  </a:cubicBezTo>
                  <a:cubicBezTo>
                    <a:pt x="872" y="6094"/>
                    <a:pt x="890" y="6094"/>
                    <a:pt x="890" y="6094"/>
                  </a:cubicBezTo>
                  <a:cubicBezTo>
                    <a:pt x="926" y="6113"/>
                    <a:pt x="963" y="6113"/>
                    <a:pt x="1004" y="6131"/>
                  </a:cubicBezTo>
                  <a:cubicBezTo>
                    <a:pt x="1022" y="6131"/>
                    <a:pt x="1022" y="6131"/>
                    <a:pt x="1040" y="6149"/>
                  </a:cubicBezTo>
                  <a:lnTo>
                    <a:pt x="1076" y="6149"/>
                  </a:lnTo>
                  <a:cubicBezTo>
                    <a:pt x="1099" y="6167"/>
                    <a:pt x="1117" y="6167"/>
                    <a:pt x="1117" y="6167"/>
                  </a:cubicBezTo>
                  <a:cubicBezTo>
                    <a:pt x="1153" y="6167"/>
                    <a:pt x="1172" y="6190"/>
                    <a:pt x="1212" y="6190"/>
                  </a:cubicBezTo>
                  <a:cubicBezTo>
                    <a:pt x="1231" y="6208"/>
                    <a:pt x="1249" y="6208"/>
                    <a:pt x="1267" y="6208"/>
                  </a:cubicBezTo>
                  <a:cubicBezTo>
                    <a:pt x="1303" y="6226"/>
                    <a:pt x="1326" y="6226"/>
                    <a:pt x="1362" y="6226"/>
                  </a:cubicBezTo>
                  <a:cubicBezTo>
                    <a:pt x="1380" y="6244"/>
                    <a:pt x="1380" y="6244"/>
                    <a:pt x="1399" y="6244"/>
                  </a:cubicBezTo>
                  <a:lnTo>
                    <a:pt x="1440" y="6244"/>
                  </a:lnTo>
                  <a:cubicBezTo>
                    <a:pt x="1458" y="6262"/>
                    <a:pt x="1476" y="6262"/>
                    <a:pt x="1494" y="6262"/>
                  </a:cubicBezTo>
                  <a:cubicBezTo>
                    <a:pt x="1512" y="6281"/>
                    <a:pt x="1553" y="6281"/>
                    <a:pt x="1589" y="6281"/>
                  </a:cubicBezTo>
                  <a:cubicBezTo>
                    <a:pt x="1608" y="6281"/>
                    <a:pt x="1626" y="6303"/>
                    <a:pt x="1644" y="6303"/>
                  </a:cubicBezTo>
                  <a:lnTo>
                    <a:pt x="1667" y="6303"/>
                  </a:lnTo>
                  <a:cubicBezTo>
                    <a:pt x="1703" y="6321"/>
                    <a:pt x="1721" y="6321"/>
                    <a:pt x="1757" y="6321"/>
                  </a:cubicBezTo>
                  <a:cubicBezTo>
                    <a:pt x="1757" y="6321"/>
                    <a:pt x="1780" y="6321"/>
                    <a:pt x="1780" y="6340"/>
                  </a:cubicBezTo>
                  <a:cubicBezTo>
                    <a:pt x="1835" y="6340"/>
                    <a:pt x="1871" y="6340"/>
                    <a:pt x="1930" y="6358"/>
                  </a:cubicBezTo>
                  <a:cubicBezTo>
                    <a:pt x="2007" y="6376"/>
                    <a:pt x="2080" y="6376"/>
                    <a:pt x="2139" y="6394"/>
                  </a:cubicBezTo>
                  <a:lnTo>
                    <a:pt x="2211" y="6394"/>
                  </a:lnTo>
                  <a:cubicBezTo>
                    <a:pt x="2252" y="6417"/>
                    <a:pt x="2307" y="6417"/>
                    <a:pt x="2366" y="6435"/>
                  </a:cubicBezTo>
                  <a:lnTo>
                    <a:pt x="2438" y="6435"/>
                  </a:lnTo>
                  <a:cubicBezTo>
                    <a:pt x="2479" y="6435"/>
                    <a:pt x="2534" y="6453"/>
                    <a:pt x="2593" y="6453"/>
                  </a:cubicBezTo>
                  <a:lnTo>
                    <a:pt x="2629" y="6453"/>
                  </a:lnTo>
                  <a:lnTo>
                    <a:pt x="2647" y="6471"/>
                  </a:lnTo>
                  <a:cubicBezTo>
                    <a:pt x="2725" y="6471"/>
                    <a:pt x="2779" y="6471"/>
                    <a:pt x="2856" y="6489"/>
                  </a:cubicBezTo>
                  <a:lnTo>
                    <a:pt x="2893" y="6489"/>
                  </a:lnTo>
                  <a:cubicBezTo>
                    <a:pt x="2952" y="6489"/>
                    <a:pt x="3006" y="6489"/>
                    <a:pt x="3083" y="6508"/>
                  </a:cubicBezTo>
                  <a:lnTo>
                    <a:pt x="3160" y="6508"/>
                  </a:lnTo>
                  <a:cubicBezTo>
                    <a:pt x="3197" y="6508"/>
                    <a:pt x="3256" y="6508"/>
                    <a:pt x="3292" y="6530"/>
                  </a:cubicBezTo>
                  <a:lnTo>
                    <a:pt x="3615" y="6530"/>
                  </a:lnTo>
                  <a:cubicBezTo>
                    <a:pt x="3651" y="6548"/>
                    <a:pt x="3710" y="6548"/>
                    <a:pt x="3746" y="6548"/>
                  </a:cubicBezTo>
                  <a:lnTo>
                    <a:pt x="4822" y="6548"/>
                  </a:lnTo>
                  <a:cubicBezTo>
                    <a:pt x="4918" y="6530"/>
                    <a:pt x="5013" y="6530"/>
                    <a:pt x="5127" y="6530"/>
                  </a:cubicBezTo>
                  <a:lnTo>
                    <a:pt x="5204" y="6530"/>
                  </a:lnTo>
                  <a:cubicBezTo>
                    <a:pt x="5240" y="6508"/>
                    <a:pt x="5299" y="6508"/>
                    <a:pt x="5335" y="6508"/>
                  </a:cubicBezTo>
                  <a:lnTo>
                    <a:pt x="5431" y="6508"/>
                  </a:lnTo>
                  <a:cubicBezTo>
                    <a:pt x="5467" y="6508"/>
                    <a:pt x="5526" y="6489"/>
                    <a:pt x="5563" y="6489"/>
                  </a:cubicBezTo>
                  <a:lnTo>
                    <a:pt x="5658" y="6489"/>
                  </a:lnTo>
                  <a:cubicBezTo>
                    <a:pt x="5694" y="6471"/>
                    <a:pt x="5753" y="6471"/>
                    <a:pt x="5790" y="6471"/>
                  </a:cubicBezTo>
                  <a:cubicBezTo>
                    <a:pt x="5826" y="6471"/>
                    <a:pt x="5844" y="6471"/>
                    <a:pt x="5867" y="6453"/>
                  </a:cubicBezTo>
                  <a:cubicBezTo>
                    <a:pt x="5939" y="6453"/>
                    <a:pt x="6017" y="6453"/>
                    <a:pt x="6094" y="6435"/>
                  </a:cubicBezTo>
                  <a:cubicBezTo>
                    <a:pt x="6148" y="6435"/>
                    <a:pt x="6185" y="6417"/>
                    <a:pt x="6244" y="6417"/>
                  </a:cubicBezTo>
                  <a:cubicBezTo>
                    <a:pt x="6262" y="6417"/>
                    <a:pt x="6280" y="6417"/>
                    <a:pt x="6280" y="6394"/>
                  </a:cubicBezTo>
                  <a:lnTo>
                    <a:pt x="6393" y="6394"/>
                  </a:lnTo>
                  <a:cubicBezTo>
                    <a:pt x="6412" y="6376"/>
                    <a:pt x="6434" y="6376"/>
                    <a:pt x="6453" y="6376"/>
                  </a:cubicBezTo>
                  <a:cubicBezTo>
                    <a:pt x="6489" y="6376"/>
                    <a:pt x="6507" y="6358"/>
                    <a:pt x="6548" y="6358"/>
                  </a:cubicBezTo>
                  <a:lnTo>
                    <a:pt x="6602" y="6358"/>
                  </a:lnTo>
                  <a:cubicBezTo>
                    <a:pt x="6639" y="6340"/>
                    <a:pt x="6661" y="6340"/>
                    <a:pt x="6698" y="6340"/>
                  </a:cubicBezTo>
                  <a:cubicBezTo>
                    <a:pt x="6716" y="6340"/>
                    <a:pt x="6716" y="6321"/>
                    <a:pt x="6734" y="6321"/>
                  </a:cubicBezTo>
                  <a:lnTo>
                    <a:pt x="6775" y="6321"/>
                  </a:lnTo>
                  <a:cubicBezTo>
                    <a:pt x="6793" y="6321"/>
                    <a:pt x="6829" y="6303"/>
                    <a:pt x="6848" y="6303"/>
                  </a:cubicBezTo>
                  <a:cubicBezTo>
                    <a:pt x="6866" y="6303"/>
                    <a:pt x="6888" y="6303"/>
                    <a:pt x="6888" y="6281"/>
                  </a:cubicBezTo>
                  <a:lnTo>
                    <a:pt x="6961" y="6281"/>
                  </a:lnTo>
                  <a:cubicBezTo>
                    <a:pt x="6979" y="6262"/>
                    <a:pt x="6979" y="6262"/>
                    <a:pt x="7002" y="6262"/>
                  </a:cubicBezTo>
                  <a:cubicBezTo>
                    <a:pt x="7020" y="6262"/>
                    <a:pt x="7038" y="6262"/>
                    <a:pt x="7075" y="6244"/>
                  </a:cubicBezTo>
                  <a:lnTo>
                    <a:pt x="7115" y="6244"/>
                  </a:lnTo>
                  <a:cubicBezTo>
                    <a:pt x="7115" y="6244"/>
                    <a:pt x="7134" y="6226"/>
                    <a:pt x="7152" y="6226"/>
                  </a:cubicBezTo>
                  <a:lnTo>
                    <a:pt x="7170" y="6226"/>
                  </a:lnTo>
                  <a:cubicBezTo>
                    <a:pt x="7206" y="6208"/>
                    <a:pt x="7229" y="6208"/>
                    <a:pt x="7265" y="6190"/>
                  </a:cubicBezTo>
                  <a:lnTo>
                    <a:pt x="7283" y="6190"/>
                  </a:lnTo>
                  <a:cubicBezTo>
                    <a:pt x="7342" y="6167"/>
                    <a:pt x="7379" y="6167"/>
                    <a:pt x="7415" y="6149"/>
                  </a:cubicBezTo>
                  <a:lnTo>
                    <a:pt x="7456" y="6149"/>
                  </a:lnTo>
                  <a:cubicBezTo>
                    <a:pt x="7474" y="6131"/>
                    <a:pt x="7492" y="6131"/>
                    <a:pt x="7510" y="6113"/>
                  </a:cubicBezTo>
                  <a:lnTo>
                    <a:pt x="7547" y="6113"/>
                  </a:lnTo>
                  <a:cubicBezTo>
                    <a:pt x="7570" y="6094"/>
                    <a:pt x="7588" y="6094"/>
                    <a:pt x="7606" y="6094"/>
                  </a:cubicBezTo>
                  <a:lnTo>
                    <a:pt x="7624" y="6076"/>
                  </a:lnTo>
                  <a:lnTo>
                    <a:pt x="7642" y="6076"/>
                  </a:lnTo>
                  <a:cubicBezTo>
                    <a:pt x="7660" y="6054"/>
                    <a:pt x="7683" y="6054"/>
                    <a:pt x="7701" y="6054"/>
                  </a:cubicBezTo>
                  <a:cubicBezTo>
                    <a:pt x="7701" y="6054"/>
                    <a:pt x="7719" y="6035"/>
                    <a:pt x="7738" y="6035"/>
                  </a:cubicBezTo>
                  <a:cubicBezTo>
                    <a:pt x="7756" y="6035"/>
                    <a:pt x="7756" y="6017"/>
                    <a:pt x="7774" y="6017"/>
                  </a:cubicBezTo>
                  <a:lnTo>
                    <a:pt x="7797" y="6017"/>
                  </a:lnTo>
                  <a:lnTo>
                    <a:pt x="7815" y="5999"/>
                  </a:lnTo>
                  <a:cubicBezTo>
                    <a:pt x="7833" y="5999"/>
                    <a:pt x="7833" y="5999"/>
                    <a:pt x="7851" y="5981"/>
                  </a:cubicBezTo>
                  <a:cubicBezTo>
                    <a:pt x="7869" y="5981"/>
                    <a:pt x="7869" y="5981"/>
                    <a:pt x="7887" y="5963"/>
                  </a:cubicBezTo>
                  <a:lnTo>
                    <a:pt x="7928" y="5963"/>
                  </a:lnTo>
                  <a:lnTo>
                    <a:pt x="7946" y="5940"/>
                  </a:lnTo>
                  <a:lnTo>
                    <a:pt x="7965" y="5940"/>
                  </a:lnTo>
                  <a:cubicBezTo>
                    <a:pt x="7965" y="5922"/>
                    <a:pt x="7983" y="5922"/>
                    <a:pt x="7983" y="5922"/>
                  </a:cubicBezTo>
                  <a:cubicBezTo>
                    <a:pt x="8001" y="5904"/>
                    <a:pt x="8001" y="5904"/>
                    <a:pt x="8024" y="5904"/>
                  </a:cubicBezTo>
                  <a:cubicBezTo>
                    <a:pt x="8024" y="5886"/>
                    <a:pt x="8042" y="5886"/>
                    <a:pt x="8042" y="5886"/>
                  </a:cubicBezTo>
                  <a:lnTo>
                    <a:pt x="8060" y="5886"/>
                  </a:lnTo>
                  <a:cubicBezTo>
                    <a:pt x="8060" y="5867"/>
                    <a:pt x="8078" y="5867"/>
                    <a:pt x="8078" y="5867"/>
                  </a:cubicBezTo>
                  <a:cubicBezTo>
                    <a:pt x="8096" y="5867"/>
                    <a:pt x="8096" y="5849"/>
                    <a:pt x="8096" y="5849"/>
                  </a:cubicBezTo>
                  <a:cubicBezTo>
                    <a:pt x="8114" y="5849"/>
                    <a:pt x="8137" y="5826"/>
                    <a:pt x="8137" y="5826"/>
                  </a:cubicBezTo>
                  <a:lnTo>
                    <a:pt x="8155" y="5808"/>
                  </a:lnTo>
                  <a:cubicBezTo>
                    <a:pt x="8173" y="5808"/>
                    <a:pt x="8192" y="5790"/>
                    <a:pt x="8210" y="5772"/>
                  </a:cubicBezTo>
                  <a:cubicBezTo>
                    <a:pt x="8228" y="5772"/>
                    <a:pt x="8228" y="5754"/>
                    <a:pt x="8251" y="5754"/>
                  </a:cubicBezTo>
                  <a:lnTo>
                    <a:pt x="8269" y="5736"/>
                  </a:lnTo>
                  <a:cubicBezTo>
                    <a:pt x="8269" y="5713"/>
                    <a:pt x="8287" y="5713"/>
                    <a:pt x="8287" y="5713"/>
                  </a:cubicBezTo>
                  <a:lnTo>
                    <a:pt x="8305" y="5695"/>
                  </a:lnTo>
                  <a:lnTo>
                    <a:pt x="8305" y="5677"/>
                  </a:lnTo>
                  <a:lnTo>
                    <a:pt x="8323" y="5677"/>
                  </a:lnTo>
                  <a:lnTo>
                    <a:pt x="8341" y="5658"/>
                  </a:lnTo>
                  <a:cubicBezTo>
                    <a:pt x="8341" y="5658"/>
                    <a:pt x="8341" y="5640"/>
                    <a:pt x="8364" y="5640"/>
                  </a:cubicBezTo>
                  <a:lnTo>
                    <a:pt x="8364" y="5622"/>
                  </a:lnTo>
                  <a:lnTo>
                    <a:pt x="8382" y="5599"/>
                  </a:lnTo>
                  <a:lnTo>
                    <a:pt x="8400" y="5581"/>
                  </a:lnTo>
                  <a:cubicBezTo>
                    <a:pt x="8400" y="5563"/>
                    <a:pt x="8400" y="5563"/>
                    <a:pt x="8419" y="5545"/>
                  </a:cubicBezTo>
                  <a:cubicBezTo>
                    <a:pt x="8419" y="5527"/>
                    <a:pt x="8419" y="5527"/>
                    <a:pt x="8437" y="5509"/>
                  </a:cubicBezTo>
                  <a:lnTo>
                    <a:pt x="8437" y="5486"/>
                  </a:lnTo>
                  <a:lnTo>
                    <a:pt x="8437" y="5468"/>
                  </a:lnTo>
                  <a:lnTo>
                    <a:pt x="8437" y="5450"/>
                  </a:lnTo>
                  <a:lnTo>
                    <a:pt x="8455" y="5431"/>
                  </a:lnTo>
                  <a:lnTo>
                    <a:pt x="8455" y="5413"/>
                  </a:lnTo>
                  <a:lnTo>
                    <a:pt x="8455" y="5395"/>
                  </a:lnTo>
                  <a:lnTo>
                    <a:pt x="8455" y="5372"/>
                  </a:lnTo>
                  <a:lnTo>
                    <a:pt x="8455" y="3824"/>
                  </a:lnTo>
                  <a:lnTo>
                    <a:pt x="8455" y="3579"/>
                  </a:lnTo>
                  <a:lnTo>
                    <a:pt x="8455" y="2821"/>
                  </a:lnTo>
                  <a:lnTo>
                    <a:pt x="8455" y="1554"/>
                  </a:lnTo>
                  <a:lnTo>
                    <a:pt x="8455" y="1345"/>
                  </a:lnTo>
                  <a:cubicBezTo>
                    <a:pt x="8458" y="1322"/>
                    <a:pt x="8460" y="1311"/>
                    <a:pt x="8462" y="1311"/>
                  </a:cubicBezTo>
                  <a:cubicBezTo>
                    <a:pt x="8478" y="1311"/>
                    <a:pt x="8478" y="1877"/>
                    <a:pt x="8478" y="2444"/>
                  </a:cubicBezTo>
                  <a:lnTo>
                    <a:pt x="8478" y="1195"/>
                  </a:lnTo>
                  <a:cubicBezTo>
                    <a:pt x="8478" y="1004"/>
                    <a:pt x="8341" y="832"/>
                    <a:pt x="8042" y="664"/>
                  </a:cubicBezTo>
                  <a:cubicBezTo>
                    <a:pt x="8024" y="645"/>
                    <a:pt x="7983" y="627"/>
                    <a:pt x="7965" y="627"/>
                  </a:cubicBezTo>
                  <a:cubicBezTo>
                    <a:pt x="7946" y="605"/>
                    <a:pt x="7946" y="605"/>
                    <a:pt x="7928" y="605"/>
                  </a:cubicBezTo>
                  <a:cubicBezTo>
                    <a:pt x="7910" y="586"/>
                    <a:pt x="7869" y="586"/>
                    <a:pt x="7851" y="568"/>
                  </a:cubicBezTo>
                  <a:lnTo>
                    <a:pt x="7833" y="568"/>
                  </a:lnTo>
                  <a:cubicBezTo>
                    <a:pt x="7797" y="550"/>
                    <a:pt x="7774" y="532"/>
                    <a:pt x="7738" y="514"/>
                  </a:cubicBezTo>
                  <a:lnTo>
                    <a:pt x="7701" y="514"/>
                  </a:lnTo>
                  <a:cubicBezTo>
                    <a:pt x="7683" y="491"/>
                    <a:pt x="7642" y="473"/>
                    <a:pt x="7606" y="473"/>
                  </a:cubicBezTo>
                  <a:cubicBezTo>
                    <a:pt x="7606" y="473"/>
                    <a:pt x="7606" y="455"/>
                    <a:pt x="7588" y="455"/>
                  </a:cubicBezTo>
                  <a:cubicBezTo>
                    <a:pt x="7547" y="455"/>
                    <a:pt x="7510" y="437"/>
                    <a:pt x="7474" y="418"/>
                  </a:cubicBezTo>
                  <a:lnTo>
                    <a:pt x="7456" y="418"/>
                  </a:lnTo>
                  <a:cubicBezTo>
                    <a:pt x="7433" y="400"/>
                    <a:pt x="7415" y="400"/>
                    <a:pt x="7397" y="400"/>
                  </a:cubicBezTo>
                  <a:cubicBezTo>
                    <a:pt x="7379" y="400"/>
                    <a:pt x="7379" y="400"/>
                    <a:pt x="7361" y="378"/>
                  </a:cubicBezTo>
                  <a:cubicBezTo>
                    <a:pt x="7342" y="378"/>
                    <a:pt x="7302" y="378"/>
                    <a:pt x="7283" y="359"/>
                  </a:cubicBezTo>
                  <a:cubicBezTo>
                    <a:pt x="7265" y="359"/>
                    <a:pt x="7229" y="341"/>
                    <a:pt x="7206" y="341"/>
                  </a:cubicBezTo>
                  <a:cubicBezTo>
                    <a:pt x="7188" y="341"/>
                    <a:pt x="7152" y="323"/>
                    <a:pt x="7134" y="323"/>
                  </a:cubicBezTo>
                  <a:cubicBezTo>
                    <a:pt x="7115" y="323"/>
                    <a:pt x="7093" y="305"/>
                    <a:pt x="7075" y="305"/>
                  </a:cubicBezTo>
                  <a:lnTo>
                    <a:pt x="7056" y="305"/>
                  </a:lnTo>
                  <a:cubicBezTo>
                    <a:pt x="7038" y="305"/>
                    <a:pt x="7020" y="287"/>
                    <a:pt x="7002" y="287"/>
                  </a:cubicBezTo>
                  <a:cubicBezTo>
                    <a:pt x="6961" y="287"/>
                    <a:pt x="6925" y="264"/>
                    <a:pt x="6907" y="264"/>
                  </a:cubicBezTo>
                  <a:cubicBezTo>
                    <a:pt x="6888" y="264"/>
                    <a:pt x="6866" y="264"/>
                    <a:pt x="6848" y="246"/>
                  </a:cubicBezTo>
                  <a:lnTo>
                    <a:pt x="6811" y="246"/>
                  </a:lnTo>
                  <a:cubicBezTo>
                    <a:pt x="6793" y="246"/>
                    <a:pt x="6752" y="228"/>
                    <a:pt x="6734" y="228"/>
                  </a:cubicBezTo>
                  <a:lnTo>
                    <a:pt x="6698" y="228"/>
                  </a:lnTo>
                  <a:cubicBezTo>
                    <a:pt x="6661" y="210"/>
                    <a:pt x="6602" y="210"/>
                    <a:pt x="6566" y="191"/>
                  </a:cubicBezTo>
                  <a:lnTo>
                    <a:pt x="6548" y="191"/>
                  </a:lnTo>
                  <a:cubicBezTo>
                    <a:pt x="6471" y="191"/>
                    <a:pt x="6412" y="173"/>
                    <a:pt x="6339" y="151"/>
                  </a:cubicBezTo>
                  <a:lnTo>
                    <a:pt x="6280" y="151"/>
                  </a:lnTo>
                  <a:cubicBezTo>
                    <a:pt x="6225" y="132"/>
                    <a:pt x="6166" y="132"/>
                    <a:pt x="6130" y="132"/>
                  </a:cubicBezTo>
                  <a:cubicBezTo>
                    <a:pt x="6112" y="132"/>
                    <a:pt x="6094" y="114"/>
                    <a:pt x="6094" y="114"/>
                  </a:cubicBezTo>
                  <a:lnTo>
                    <a:pt x="6053" y="114"/>
                  </a:lnTo>
                  <a:cubicBezTo>
                    <a:pt x="5998" y="114"/>
                    <a:pt x="5939" y="96"/>
                    <a:pt x="5903" y="96"/>
                  </a:cubicBezTo>
                  <a:lnTo>
                    <a:pt x="5826" y="96"/>
                  </a:lnTo>
                  <a:cubicBezTo>
                    <a:pt x="5771" y="78"/>
                    <a:pt x="5694" y="78"/>
                    <a:pt x="5617" y="78"/>
                  </a:cubicBezTo>
                  <a:lnTo>
                    <a:pt x="5599" y="60"/>
                  </a:lnTo>
                  <a:lnTo>
                    <a:pt x="5413" y="60"/>
                  </a:lnTo>
                  <a:lnTo>
                    <a:pt x="5390" y="37"/>
                  </a:lnTo>
                  <a:lnTo>
                    <a:pt x="5145" y="37"/>
                  </a:lnTo>
                  <a:cubicBezTo>
                    <a:pt x="5127" y="37"/>
                    <a:pt x="5108" y="37"/>
                    <a:pt x="5108" y="19"/>
                  </a:cubicBezTo>
                  <a:lnTo>
                    <a:pt x="4732" y="19"/>
                  </a:lnTo>
                  <a:cubicBezTo>
                    <a:pt x="4709" y="19"/>
                    <a:pt x="4691" y="1"/>
                    <a:pt x="46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3" name="Google Shape;2143;p49"/>
            <p:cNvSpPr/>
            <p:nvPr/>
          </p:nvSpPr>
          <p:spPr>
            <a:xfrm>
              <a:off x="3981354" y="1546880"/>
              <a:ext cx="697102" cy="102988"/>
            </a:xfrm>
            <a:custGeom>
              <a:rect b="b" l="l" r="r" t="t"/>
              <a:pathLst>
                <a:path extrusionOk="0" h="1250" w="8461">
                  <a:moveTo>
                    <a:pt x="4296" y="1"/>
                  </a:moveTo>
                  <a:cubicBezTo>
                    <a:pt x="3674" y="1"/>
                    <a:pt x="3048" y="37"/>
                    <a:pt x="2462" y="114"/>
                  </a:cubicBezTo>
                  <a:cubicBezTo>
                    <a:pt x="873" y="323"/>
                    <a:pt x="1" y="777"/>
                    <a:pt x="114" y="1249"/>
                  </a:cubicBezTo>
                  <a:lnTo>
                    <a:pt x="114" y="1190"/>
                  </a:lnTo>
                  <a:lnTo>
                    <a:pt x="114" y="1172"/>
                  </a:lnTo>
                  <a:lnTo>
                    <a:pt x="114" y="1154"/>
                  </a:lnTo>
                  <a:lnTo>
                    <a:pt x="114" y="1136"/>
                  </a:lnTo>
                  <a:lnTo>
                    <a:pt x="114" y="1118"/>
                  </a:lnTo>
                  <a:lnTo>
                    <a:pt x="114" y="1099"/>
                  </a:lnTo>
                  <a:cubicBezTo>
                    <a:pt x="114" y="1099"/>
                    <a:pt x="114" y="1077"/>
                    <a:pt x="133" y="1077"/>
                  </a:cubicBezTo>
                  <a:lnTo>
                    <a:pt x="133" y="1059"/>
                  </a:lnTo>
                  <a:cubicBezTo>
                    <a:pt x="133" y="1059"/>
                    <a:pt x="133" y="1040"/>
                    <a:pt x="155" y="1022"/>
                  </a:cubicBezTo>
                  <a:cubicBezTo>
                    <a:pt x="155" y="1022"/>
                    <a:pt x="155" y="1004"/>
                    <a:pt x="173" y="986"/>
                  </a:cubicBezTo>
                  <a:lnTo>
                    <a:pt x="192" y="963"/>
                  </a:lnTo>
                  <a:lnTo>
                    <a:pt x="192" y="945"/>
                  </a:lnTo>
                  <a:lnTo>
                    <a:pt x="210" y="945"/>
                  </a:lnTo>
                  <a:cubicBezTo>
                    <a:pt x="210" y="927"/>
                    <a:pt x="210" y="927"/>
                    <a:pt x="228" y="909"/>
                  </a:cubicBezTo>
                  <a:lnTo>
                    <a:pt x="246" y="891"/>
                  </a:lnTo>
                  <a:lnTo>
                    <a:pt x="269" y="872"/>
                  </a:lnTo>
                  <a:lnTo>
                    <a:pt x="305" y="832"/>
                  </a:lnTo>
                  <a:lnTo>
                    <a:pt x="323" y="832"/>
                  </a:lnTo>
                  <a:cubicBezTo>
                    <a:pt x="323" y="813"/>
                    <a:pt x="341" y="813"/>
                    <a:pt x="341" y="795"/>
                  </a:cubicBezTo>
                  <a:lnTo>
                    <a:pt x="360" y="795"/>
                  </a:lnTo>
                  <a:cubicBezTo>
                    <a:pt x="360" y="777"/>
                    <a:pt x="382" y="777"/>
                    <a:pt x="400" y="759"/>
                  </a:cubicBezTo>
                  <a:lnTo>
                    <a:pt x="419" y="736"/>
                  </a:lnTo>
                  <a:cubicBezTo>
                    <a:pt x="437" y="736"/>
                    <a:pt x="437" y="736"/>
                    <a:pt x="455" y="718"/>
                  </a:cubicBezTo>
                  <a:cubicBezTo>
                    <a:pt x="455" y="718"/>
                    <a:pt x="473" y="718"/>
                    <a:pt x="473" y="700"/>
                  </a:cubicBezTo>
                  <a:lnTo>
                    <a:pt x="496" y="700"/>
                  </a:lnTo>
                  <a:lnTo>
                    <a:pt x="514" y="682"/>
                  </a:lnTo>
                  <a:lnTo>
                    <a:pt x="532" y="682"/>
                  </a:lnTo>
                  <a:cubicBezTo>
                    <a:pt x="550" y="663"/>
                    <a:pt x="568" y="663"/>
                    <a:pt x="568" y="645"/>
                  </a:cubicBezTo>
                  <a:lnTo>
                    <a:pt x="609" y="645"/>
                  </a:lnTo>
                  <a:lnTo>
                    <a:pt x="628" y="623"/>
                  </a:lnTo>
                  <a:lnTo>
                    <a:pt x="646" y="623"/>
                  </a:lnTo>
                  <a:cubicBezTo>
                    <a:pt x="646" y="604"/>
                    <a:pt x="664" y="604"/>
                    <a:pt x="664" y="604"/>
                  </a:cubicBezTo>
                  <a:cubicBezTo>
                    <a:pt x="682" y="604"/>
                    <a:pt x="700" y="586"/>
                    <a:pt x="700" y="586"/>
                  </a:cubicBezTo>
                  <a:cubicBezTo>
                    <a:pt x="723" y="586"/>
                    <a:pt x="741" y="568"/>
                    <a:pt x="741" y="568"/>
                  </a:cubicBezTo>
                  <a:lnTo>
                    <a:pt x="759" y="568"/>
                  </a:lnTo>
                  <a:lnTo>
                    <a:pt x="777" y="550"/>
                  </a:lnTo>
                  <a:cubicBezTo>
                    <a:pt x="796" y="550"/>
                    <a:pt x="814" y="550"/>
                    <a:pt x="814" y="532"/>
                  </a:cubicBezTo>
                  <a:cubicBezTo>
                    <a:pt x="836" y="532"/>
                    <a:pt x="855" y="532"/>
                    <a:pt x="873" y="509"/>
                  </a:cubicBezTo>
                  <a:cubicBezTo>
                    <a:pt x="873" y="509"/>
                    <a:pt x="891" y="509"/>
                    <a:pt x="909" y="491"/>
                  </a:cubicBezTo>
                  <a:lnTo>
                    <a:pt x="950" y="491"/>
                  </a:lnTo>
                  <a:cubicBezTo>
                    <a:pt x="968" y="473"/>
                    <a:pt x="986" y="473"/>
                    <a:pt x="1004" y="473"/>
                  </a:cubicBezTo>
                  <a:cubicBezTo>
                    <a:pt x="1023" y="455"/>
                    <a:pt x="1023" y="455"/>
                    <a:pt x="1041" y="455"/>
                  </a:cubicBezTo>
                  <a:cubicBezTo>
                    <a:pt x="1063" y="436"/>
                    <a:pt x="1082" y="436"/>
                    <a:pt x="1100" y="436"/>
                  </a:cubicBezTo>
                  <a:cubicBezTo>
                    <a:pt x="1118" y="436"/>
                    <a:pt x="1118" y="418"/>
                    <a:pt x="1136" y="418"/>
                  </a:cubicBezTo>
                  <a:cubicBezTo>
                    <a:pt x="1195" y="396"/>
                    <a:pt x="1231" y="396"/>
                    <a:pt x="1268" y="377"/>
                  </a:cubicBezTo>
                  <a:lnTo>
                    <a:pt x="1290" y="377"/>
                  </a:lnTo>
                  <a:cubicBezTo>
                    <a:pt x="1327" y="359"/>
                    <a:pt x="1363" y="359"/>
                    <a:pt x="1404" y="341"/>
                  </a:cubicBezTo>
                  <a:lnTo>
                    <a:pt x="1440" y="341"/>
                  </a:lnTo>
                  <a:cubicBezTo>
                    <a:pt x="1458" y="323"/>
                    <a:pt x="1477" y="323"/>
                    <a:pt x="1495" y="323"/>
                  </a:cubicBezTo>
                  <a:cubicBezTo>
                    <a:pt x="1518" y="323"/>
                    <a:pt x="1536" y="305"/>
                    <a:pt x="1554" y="305"/>
                  </a:cubicBezTo>
                  <a:lnTo>
                    <a:pt x="1590" y="305"/>
                  </a:lnTo>
                  <a:cubicBezTo>
                    <a:pt x="1631" y="282"/>
                    <a:pt x="1649" y="282"/>
                    <a:pt x="1667" y="282"/>
                  </a:cubicBezTo>
                  <a:cubicBezTo>
                    <a:pt x="1686" y="282"/>
                    <a:pt x="1686" y="264"/>
                    <a:pt x="1704" y="264"/>
                  </a:cubicBezTo>
                  <a:cubicBezTo>
                    <a:pt x="1745" y="264"/>
                    <a:pt x="1763" y="264"/>
                    <a:pt x="1781" y="246"/>
                  </a:cubicBezTo>
                  <a:lnTo>
                    <a:pt x="1858" y="246"/>
                  </a:lnTo>
                  <a:cubicBezTo>
                    <a:pt x="1894" y="228"/>
                    <a:pt x="1931" y="228"/>
                    <a:pt x="1972" y="228"/>
                  </a:cubicBezTo>
                  <a:cubicBezTo>
                    <a:pt x="1990" y="209"/>
                    <a:pt x="1990" y="209"/>
                    <a:pt x="2008" y="209"/>
                  </a:cubicBezTo>
                  <a:cubicBezTo>
                    <a:pt x="2044" y="209"/>
                    <a:pt x="2085" y="191"/>
                    <a:pt x="2103" y="191"/>
                  </a:cubicBezTo>
                  <a:lnTo>
                    <a:pt x="2158" y="191"/>
                  </a:lnTo>
                  <a:cubicBezTo>
                    <a:pt x="2199" y="169"/>
                    <a:pt x="2235" y="169"/>
                    <a:pt x="2271" y="169"/>
                  </a:cubicBezTo>
                  <a:cubicBezTo>
                    <a:pt x="2289" y="169"/>
                    <a:pt x="2289" y="169"/>
                    <a:pt x="2312" y="150"/>
                  </a:cubicBezTo>
                  <a:cubicBezTo>
                    <a:pt x="2367" y="150"/>
                    <a:pt x="2426" y="150"/>
                    <a:pt x="2480" y="132"/>
                  </a:cubicBezTo>
                  <a:cubicBezTo>
                    <a:pt x="2539" y="132"/>
                    <a:pt x="2612" y="114"/>
                    <a:pt x="2689" y="114"/>
                  </a:cubicBezTo>
                  <a:cubicBezTo>
                    <a:pt x="2707" y="114"/>
                    <a:pt x="2744" y="114"/>
                    <a:pt x="2766" y="96"/>
                  </a:cubicBezTo>
                  <a:lnTo>
                    <a:pt x="2916" y="96"/>
                  </a:lnTo>
                  <a:cubicBezTo>
                    <a:pt x="2934" y="78"/>
                    <a:pt x="2971" y="78"/>
                    <a:pt x="2993" y="78"/>
                  </a:cubicBezTo>
                  <a:lnTo>
                    <a:pt x="3143" y="78"/>
                  </a:lnTo>
                  <a:cubicBezTo>
                    <a:pt x="3161" y="55"/>
                    <a:pt x="3198" y="55"/>
                    <a:pt x="3220" y="55"/>
                  </a:cubicBezTo>
                  <a:lnTo>
                    <a:pt x="3370" y="55"/>
                  </a:lnTo>
                  <a:cubicBezTo>
                    <a:pt x="3388" y="55"/>
                    <a:pt x="3406" y="55"/>
                    <a:pt x="3425" y="37"/>
                  </a:cubicBezTo>
                  <a:lnTo>
                    <a:pt x="3806" y="37"/>
                  </a:lnTo>
                  <a:cubicBezTo>
                    <a:pt x="3861" y="19"/>
                    <a:pt x="3920" y="19"/>
                    <a:pt x="3974" y="19"/>
                  </a:cubicBezTo>
                  <a:lnTo>
                    <a:pt x="4751" y="19"/>
                  </a:lnTo>
                  <a:cubicBezTo>
                    <a:pt x="4769" y="19"/>
                    <a:pt x="4787" y="37"/>
                    <a:pt x="4810" y="37"/>
                  </a:cubicBezTo>
                  <a:lnTo>
                    <a:pt x="5186" y="37"/>
                  </a:lnTo>
                  <a:cubicBezTo>
                    <a:pt x="5186" y="55"/>
                    <a:pt x="5205" y="55"/>
                    <a:pt x="5223" y="55"/>
                  </a:cubicBezTo>
                  <a:lnTo>
                    <a:pt x="5468" y="55"/>
                  </a:lnTo>
                  <a:lnTo>
                    <a:pt x="5491" y="78"/>
                  </a:lnTo>
                  <a:lnTo>
                    <a:pt x="5677" y="78"/>
                  </a:lnTo>
                  <a:lnTo>
                    <a:pt x="5695" y="96"/>
                  </a:lnTo>
                  <a:cubicBezTo>
                    <a:pt x="5772" y="96"/>
                    <a:pt x="5849" y="96"/>
                    <a:pt x="5904" y="114"/>
                  </a:cubicBezTo>
                  <a:lnTo>
                    <a:pt x="5981" y="114"/>
                  </a:lnTo>
                  <a:cubicBezTo>
                    <a:pt x="6017" y="114"/>
                    <a:pt x="6076" y="132"/>
                    <a:pt x="6131" y="132"/>
                  </a:cubicBezTo>
                  <a:lnTo>
                    <a:pt x="6172" y="132"/>
                  </a:lnTo>
                  <a:cubicBezTo>
                    <a:pt x="6172" y="132"/>
                    <a:pt x="6190" y="150"/>
                    <a:pt x="6208" y="150"/>
                  </a:cubicBezTo>
                  <a:cubicBezTo>
                    <a:pt x="6244" y="150"/>
                    <a:pt x="6303" y="150"/>
                    <a:pt x="6358" y="169"/>
                  </a:cubicBezTo>
                  <a:lnTo>
                    <a:pt x="6417" y="169"/>
                  </a:lnTo>
                  <a:cubicBezTo>
                    <a:pt x="6490" y="191"/>
                    <a:pt x="6549" y="209"/>
                    <a:pt x="6626" y="209"/>
                  </a:cubicBezTo>
                  <a:lnTo>
                    <a:pt x="6644" y="209"/>
                  </a:lnTo>
                  <a:cubicBezTo>
                    <a:pt x="6680" y="228"/>
                    <a:pt x="6739" y="228"/>
                    <a:pt x="6776" y="246"/>
                  </a:cubicBezTo>
                  <a:lnTo>
                    <a:pt x="6812" y="246"/>
                  </a:lnTo>
                  <a:cubicBezTo>
                    <a:pt x="6830" y="246"/>
                    <a:pt x="6871" y="264"/>
                    <a:pt x="6889" y="264"/>
                  </a:cubicBezTo>
                  <a:lnTo>
                    <a:pt x="6926" y="264"/>
                  </a:lnTo>
                  <a:cubicBezTo>
                    <a:pt x="6944" y="282"/>
                    <a:pt x="6966" y="282"/>
                    <a:pt x="6985" y="282"/>
                  </a:cubicBezTo>
                  <a:cubicBezTo>
                    <a:pt x="7003" y="282"/>
                    <a:pt x="7039" y="305"/>
                    <a:pt x="7080" y="305"/>
                  </a:cubicBezTo>
                  <a:cubicBezTo>
                    <a:pt x="7098" y="305"/>
                    <a:pt x="7116" y="323"/>
                    <a:pt x="7134" y="323"/>
                  </a:cubicBezTo>
                  <a:lnTo>
                    <a:pt x="7153" y="323"/>
                  </a:lnTo>
                  <a:cubicBezTo>
                    <a:pt x="7171" y="323"/>
                    <a:pt x="7193" y="341"/>
                    <a:pt x="7212" y="341"/>
                  </a:cubicBezTo>
                  <a:cubicBezTo>
                    <a:pt x="7230" y="341"/>
                    <a:pt x="7266" y="359"/>
                    <a:pt x="7284" y="359"/>
                  </a:cubicBezTo>
                  <a:cubicBezTo>
                    <a:pt x="7307" y="359"/>
                    <a:pt x="7343" y="377"/>
                    <a:pt x="7361" y="377"/>
                  </a:cubicBezTo>
                  <a:cubicBezTo>
                    <a:pt x="7380" y="396"/>
                    <a:pt x="7420" y="396"/>
                    <a:pt x="7439" y="396"/>
                  </a:cubicBezTo>
                  <a:cubicBezTo>
                    <a:pt x="7457" y="418"/>
                    <a:pt x="7457" y="418"/>
                    <a:pt x="7475" y="418"/>
                  </a:cubicBezTo>
                  <a:cubicBezTo>
                    <a:pt x="7493" y="418"/>
                    <a:pt x="7511" y="418"/>
                    <a:pt x="7534" y="436"/>
                  </a:cubicBezTo>
                  <a:lnTo>
                    <a:pt x="7552" y="436"/>
                  </a:lnTo>
                  <a:cubicBezTo>
                    <a:pt x="7588" y="455"/>
                    <a:pt x="7625" y="473"/>
                    <a:pt x="7666" y="473"/>
                  </a:cubicBezTo>
                  <a:cubicBezTo>
                    <a:pt x="7684" y="473"/>
                    <a:pt x="7684" y="491"/>
                    <a:pt x="7684" y="491"/>
                  </a:cubicBezTo>
                  <a:cubicBezTo>
                    <a:pt x="7720" y="491"/>
                    <a:pt x="7761" y="509"/>
                    <a:pt x="7779" y="532"/>
                  </a:cubicBezTo>
                  <a:lnTo>
                    <a:pt x="7816" y="532"/>
                  </a:lnTo>
                  <a:cubicBezTo>
                    <a:pt x="7852" y="550"/>
                    <a:pt x="7875" y="568"/>
                    <a:pt x="7911" y="586"/>
                  </a:cubicBezTo>
                  <a:lnTo>
                    <a:pt x="7929" y="586"/>
                  </a:lnTo>
                  <a:cubicBezTo>
                    <a:pt x="7947" y="604"/>
                    <a:pt x="7988" y="604"/>
                    <a:pt x="8006" y="623"/>
                  </a:cubicBezTo>
                  <a:cubicBezTo>
                    <a:pt x="8024" y="623"/>
                    <a:pt x="8024" y="623"/>
                    <a:pt x="8043" y="645"/>
                  </a:cubicBezTo>
                  <a:cubicBezTo>
                    <a:pt x="8061" y="645"/>
                    <a:pt x="8102" y="663"/>
                    <a:pt x="8120" y="682"/>
                  </a:cubicBezTo>
                  <a:cubicBezTo>
                    <a:pt x="8270" y="777"/>
                    <a:pt x="8383" y="850"/>
                    <a:pt x="8460" y="945"/>
                  </a:cubicBezTo>
                  <a:cubicBezTo>
                    <a:pt x="8383" y="850"/>
                    <a:pt x="8270" y="759"/>
                    <a:pt x="8102" y="663"/>
                  </a:cubicBezTo>
                  <a:cubicBezTo>
                    <a:pt x="7361" y="246"/>
                    <a:pt x="5868" y="1"/>
                    <a:pt x="4296" y="1"/>
                  </a:cubicBezTo>
                  <a:close/>
                </a:path>
              </a:pathLst>
            </a:custGeom>
            <a:solidFill>
              <a:srgbClr val="B9DF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4" name="Google Shape;2144;p49"/>
            <p:cNvSpPr/>
            <p:nvPr/>
          </p:nvSpPr>
          <p:spPr>
            <a:xfrm>
              <a:off x="4192022" y="1660577"/>
              <a:ext cx="291496" cy="29660"/>
            </a:xfrm>
            <a:custGeom>
              <a:rect b="b" l="l" r="r" t="t"/>
              <a:pathLst>
                <a:path extrusionOk="0" h="360" w="3538">
                  <a:moveTo>
                    <a:pt x="0" y="1"/>
                  </a:moveTo>
                  <a:lnTo>
                    <a:pt x="0" y="1"/>
                  </a:lnTo>
                  <a:cubicBezTo>
                    <a:pt x="0" y="11"/>
                    <a:pt x="5" y="15"/>
                    <a:pt x="10" y="17"/>
                  </a:cubicBezTo>
                  <a:lnTo>
                    <a:pt x="10" y="17"/>
                  </a:lnTo>
                  <a:cubicBezTo>
                    <a:pt x="7" y="12"/>
                    <a:pt x="3" y="7"/>
                    <a:pt x="0" y="1"/>
                  </a:cubicBezTo>
                  <a:close/>
                  <a:moveTo>
                    <a:pt x="10" y="17"/>
                  </a:moveTo>
                  <a:cubicBezTo>
                    <a:pt x="30" y="44"/>
                    <a:pt x="61" y="63"/>
                    <a:pt x="96" y="78"/>
                  </a:cubicBezTo>
                  <a:cubicBezTo>
                    <a:pt x="414" y="264"/>
                    <a:pt x="1076" y="360"/>
                    <a:pt x="1776" y="360"/>
                  </a:cubicBezTo>
                  <a:cubicBezTo>
                    <a:pt x="2044" y="360"/>
                    <a:pt x="2325" y="360"/>
                    <a:pt x="2570" y="323"/>
                  </a:cubicBezTo>
                  <a:cubicBezTo>
                    <a:pt x="3047" y="246"/>
                    <a:pt x="3388" y="133"/>
                    <a:pt x="3538" y="19"/>
                  </a:cubicBezTo>
                  <a:lnTo>
                    <a:pt x="3538" y="19"/>
                  </a:lnTo>
                  <a:cubicBezTo>
                    <a:pt x="3347" y="114"/>
                    <a:pt x="3047" y="210"/>
                    <a:pt x="2611" y="264"/>
                  </a:cubicBezTo>
                  <a:cubicBezTo>
                    <a:pt x="2343" y="305"/>
                    <a:pt x="2062" y="323"/>
                    <a:pt x="1776" y="323"/>
                  </a:cubicBezTo>
                  <a:cubicBezTo>
                    <a:pt x="1058" y="323"/>
                    <a:pt x="359" y="210"/>
                    <a:pt x="19" y="19"/>
                  </a:cubicBezTo>
                  <a:cubicBezTo>
                    <a:pt x="19" y="19"/>
                    <a:pt x="15" y="19"/>
                    <a:pt x="10" y="17"/>
                  </a:cubicBezTo>
                  <a:close/>
                </a:path>
              </a:pathLst>
            </a:custGeom>
            <a:solidFill>
              <a:srgbClr val="38BF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5" name="Google Shape;2145;p49"/>
            <p:cNvSpPr/>
            <p:nvPr/>
          </p:nvSpPr>
          <p:spPr>
            <a:xfrm>
              <a:off x="3990746" y="1548363"/>
              <a:ext cx="717287" cy="192051"/>
            </a:xfrm>
            <a:custGeom>
              <a:rect b="b" l="l" r="r" t="t"/>
              <a:pathLst>
                <a:path extrusionOk="0" h="2331" w="8706">
                  <a:moveTo>
                    <a:pt x="4182" y="605"/>
                  </a:moveTo>
                  <a:cubicBezTo>
                    <a:pt x="4923" y="605"/>
                    <a:pt x="5604" y="718"/>
                    <a:pt x="5944" y="909"/>
                  </a:cubicBezTo>
                  <a:cubicBezTo>
                    <a:pt x="6208" y="1059"/>
                    <a:pt x="6208" y="1231"/>
                    <a:pt x="5981" y="1381"/>
                  </a:cubicBezTo>
                  <a:cubicBezTo>
                    <a:pt x="5831" y="1495"/>
                    <a:pt x="5490" y="1608"/>
                    <a:pt x="5013" y="1685"/>
                  </a:cubicBezTo>
                  <a:cubicBezTo>
                    <a:pt x="4768" y="1722"/>
                    <a:pt x="4487" y="1722"/>
                    <a:pt x="4219" y="1722"/>
                  </a:cubicBezTo>
                  <a:cubicBezTo>
                    <a:pt x="3519" y="1722"/>
                    <a:pt x="2857" y="1626"/>
                    <a:pt x="2539" y="1440"/>
                  </a:cubicBezTo>
                  <a:cubicBezTo>
                    <a:pt x="2498" y="1422"/>
                    <a:pt x="2462" y="1399"/>
                    <a:pt x="2443" y="1363"/>
                  </a:cubicBezTo>
                  <a:cubicBezTo>
                    <a:pt x="2007" y="1100"/>
                    <a:pt x="2402" y="795"/>
                    <a:pt x="3351" y="664"/>
                  </a:cubicBezTo>
                  <a:cubicBezTo>
                    <a:pt x="3615" y="627"/>
                    <a:pt x="3919" y="605"/>
                    <a:pt x="4182" y="605"/>
                  </a:cubicBezTo>
                  <a:close/>
                  <a:moveTo>
                    <a:pt x="3860" y="1"/>
                  </a:moveTo>
                  <a:cubicBezTo>
                    <a:pt x="3806" y="1"/>
                    <a:pt x="3747" y="1"/>
                    <a:pt x="3692" y="19"/>
                  </a:cubicBezTo>
                  <a:lnTo>
                    <a:pt x="3311" y="19"/>
                  </a:lnTo>
                  <a:cubicBezTo>
                    <a:pt x="3292" y="37"/>
                    <a:pt x="3274" y="37"/>
                    <a:pt x="3256" y="37"/>
                  </a:cubicBezTo>
                  <a:lnTo>
                    <a:pt x="3106" y="37"/>
                  </a:lnTo>
                  <a:cubicBezTo>
                    <a:pt x="3084" y="37"/>
                    <a:pt x="3047" y="37"/>
                    <a:pt x="3029" y="60"/>
                  </a:cubicBezTo>
                  <a:lnTo>
                    <a:pt x="2879" y="60"/>
                  </a:lnTo>
                  <a:cubicBezTo>
                    <a:pt x="2857" y="60"/>
                    <a:pt x="2820" y="60"/>
                    <a:pt x="2802" y="78"/>
                  </a:cubicBezTo>
                  <a:lnTo>
                    <a:pt x="2652" y="78"/>
                  </a:lnTo>
                  <a:cubicBezTo>
                    <a:pt x="2630" y="96"/>
                    <a:pt x="2593" y="96"/>
                    <a:pt x="2575" y="96"/>
                  </a:cubicBezTo>
                  <a:cubicBezTo>
                    <a:pt x="2498" y="96"/>
                    <a:pt x="2425" y="114"/>
                    <a:pt x="2366" y="114"/>
                  </a:cubicBezTo>
                  <a:cubicBezTo>
                    <a:pt x="2312" y="132"/>
                    <a:pt x="2253" y="132"/>
                    <a:pt x="2198" y="132"/>
                  </a:cubicBezTo>
                  <a:cubicBezTo>
                    <a:pt x="2175" y="151"/>
                    <a:pt x="2175" y="151"/>
                    <a:pt x="2157" y="151"/>
                  </a:cubicBezTo>
                  <a:cubicBezTo>
                    <a:pt x="2121" y="151"/>
                    <a:pt x="2085" y="151"/>
                    <a:pt x="2044" y="173"/>
                  </a:cubicBezTo>
                  <a:lnTo>
                    <a:pt x="1989" y="173"/>
                  </a:lnTo>
                  <a:cubicBezTo>
                    <a:pt x="1971" y="173"/>
                    <a:pt x="1930" y="191"/>
                    <a:pt x="1894" y="191"/>
                  </a:cubicBezTo>
                  <a:cubicBezTo>
                    <a:pt x="1876" y="191"/>
                    <a:pt x="1876" y="191"/>
                    <a:pt x="1858" y="210"/>
                  </a:cubicBezTo>
                  <a:cubicBezTo>
                    <a:pt x="1817" y="210"/>
                    <a:pt x="1780" y="210"/>
                    <a:pt x="1744" y="228"/>
                  </a:cubicBezTo>
                  <a:lnTo>
                    <a:pt x="1667" y="228"/>
                  </a:lnTo>
                  <a:cubicBezTo>
                    <a:pt x="1649" y="246"/>
                    <a:pt x="1631" y="246"/>
                    <a:pt x="1590" y="246"/>
                  </a:cubicBezTo>
                  <a:cubicBezTo>
                    <a:pt x="1572" y="246"/>
                    <a:pt x="1572" y="264"/>
                    <a:pt x="1553" y="264"/>
                  </a:cubicBezTo>
                  <a:cubicBezTo>
                    <a:pt x="1535" y="264"/>
                    <a:pt x="1517" y="264"/>
                    <a:pt x="1476" y="287"/>
                  </a:cubicBezTo>
                  <a:lnTo>
                    <a:pt x="1440" y="287"/>
                  </a:lnTo>
                  <a:cubicBezTo>
                    <a:pt x="1422" y="287"/>
                    <a:pt x="1404" y="305"/>
                    <a:pt x="1381" y="305"/>
                  </a:cubicBezTo>
                  <a:cubicBezTo>
                    <a:pt x="1363" y="305"/>
                    <a:pt x="1344" y="305"/>
                    <a:pt x="1326" y="323"/>
                  </a:cubicBezTo>
                  <a:lnTo>
                    <a:pt x="1290" y="323"/>
                  </a:lnTo>
                  <a:cubicBezTo>
                    <a:pt x="1249" y="341"/>
                    <a:pt x="1213" y="341"/>
                    <a:pt x="1176" y="359"/>
                  </a:cubicBezTo>
                  <a:lnTo>
                    <a:pt x="1154" y="359"/>
                  </a:lnTo>
                  <a:cubicBezTo>
                    <a:pt x="1117" y="378"/>
                    <a:pt x="1081" y="378"/>
                    <a:pt x="1022" y="400"/>
                  </a:cubicBezTo>
                  <a:cubicBezTo>
                    <a:pt x="1004" y="400"/>
                    <a:pt x="1004" y="418"/>
                    <a:pt x="986" y="418"/>
                  </a:cubicBezTo>
                  <a:cubicBezTo>
                    <a:pt x="968" y="418"/>
                    <a:pt x="949" y="418"/>
                    <a:pt x="927" y="437"/>
                  </a:cubicBezTo>
                  <a:cubicBezTo>
                    <a:pt x="909" y="437"/>
                    <a:pt x="909" y="437"/>
                    <a:pt x="890" y="455"/>
                  </a:cubicBezTo>
                  <a:cubicBezTo>
                    <a:pt x="872" y="455"/>
                    <a:pt x="854" y="455"/>
                    <a:pt x="836" y="473"/>
                  </a:cubicBezTo>
                  <a:lnTo>
                    <a:pt x="795" y="473"/>
                  </a:lnTo>
                  <a:cubicBezTo>
                    <a:pt x="777" y="491"/>
                    <a:pt x="759" y="491"/>
                    <a:pt x="759" y="491"/>
                  </a:cubicBezTo>
                  <a:cubicBezTo>
                    <a:pt x="741" y="514"/>
                    <a:pt x="722" y="514"/>
                    <a:pt x="700" y="514"/>
                  </a:cubicBezTo>
                  <a:cubicBezTo>
                    <a:pt x="700" y="532"/>
                    <a:pt x="682" y="532"/>
                    <a:pt x="663" y="532"/>
                  </a:cubicBezTo>
                  <a:lnTo>
                    <a:pt x="645" y="550"/>
                  </a:lnTo>
                  <a:lnTo>
                    <a:pt x="627" y="550"/>
                  </a:lnTo>
                  <a:cubicBezTo>
                    <a:pt x="627" y="550"/>
                    <a:pt x="609" y="568"/>
                    <a:pt x="586" y="568"/>
                  </a:cubicBezTo>
                  <a:cubicBezTo>
                    <a:pt x="586" y="568"/>
                    <a:pt x="568" y="586"/>
                    <a:pt x="550" y="586"/>
                  </a:cubicBezTo>
                  <a:cubicBezTo>
                    <a:pt x="550" y="586"/>
                    <a:pt x="532" y="586"/>
                    <a:pt x="532" y="605"/>
                  </a:cubicBezTo>
                  <a:lnTo>
                    <a:pt x="514" y="605"/>
                  </a:lnTo>
                  <a:lnTo>
                    <a:pt x="495" y="627"/>
                  </a:lnTo>
                  <a:lnTo>
                    <a:pt x="454" y="627"/>
                  </a:lnTo>
                  <a:cubicBezTo>
                    <a:pt x="454" y="645"/>
                    <a:pt x="436" y="645"/>
                    <a:pt x="418" y="664"/>
                  </a:cubicBezTo>
                  <a:lnTo>
                    <a:pt x="400" y="664"/>
                  </a:lnTo>
                  <a:lnTo>
                    <a:pt x="382" y="682"/>
                  </a:lnTo>
                  <a:lnTo>
                    <a:pt x="359" y="682"/>
                  </a:lnTo>
                  <a:cubicBezTo>
                    <a:pt x="359" y="700"/>
                    <a:pt x="341" y="700"/>
                    <a:pt x="341" y="700"/>
                  </a:cubicBezTo>
                  <a:cubicBezTo>
                    <a:pt x="323" y="718"/>
                    <a:pt x="323" y="718"/>
                    <a:pt x="305" y="718"/>
                  </a:cubicBezTo>
                  <a:lnTo>
                    <a:pt x="286" y="741"/>
                  </a:lnTo>
                  <a:cubicBezTo>
                    <a:pt x="268" y="759"/>
                    <a:pt x="246" y="759"/>
                    <a:pt x="246" y="777"/>
                  </a:cubicBezTo>
                  <a:lnTo>
                    <a:pt x="227" y="777"/>
                  </a:lnTo>
                  <a:cubicBezTo>
                    <a:pt x="227" y="795"/>
                    <a:pt x="209" y="795"/>
                    <a:pt x="209" y="814"/>
                  </a:cubicBezTo>
                  <a:lnTo>
                    <a:pt x="191" y="814"/>
                  </a:lnTo>
                  <a:lnTo>
                    <a:pt x="155" y="854"/>
                  </a:lnTo>
                  <a:lnTo>
                    <a:pt x="132" y="873"/>
                  </a:lnTo>
                  <a:lnTo>
                    <a:pt x="114" y="891"/>
                  </a:lnTo>
                  <a:cubicBezTo>
                    <a:pt x="96" y="909"/>
                    <a:pt x="96" y="909"/>
                    <a:pt x="96" y="927"/>
                  </a:cubicBezTo>
                  <a:lnTo>
                    <a:pt x="78" y="927"/>
                  </a:lnTo>
                  <a:lnTo>
                    <a:pt x="78" y="945"/>
                  </a:lnTo>
                  <a:lnTo>
                    <a:pt x="59" y="968"/>
                  </a:lnTo>
                  <a:cubicBezTo>
                    <a:pt x="41" y="986"/>
                    <a:pt x="41" y="1004"/>
                    <a:pt x="41" y="1004"/>
                  </a:cubicBezTo>
                  <a:cubicBezTo>
                    <a:pt x="19" y="1022"/>
                    <a:pt x="19" y="1041"/>
                    <a:pt x="19" y="1041"/>
                  </a:cubicBezTo>
                  <a:lnTo>
                    <a:pt x="19" y="1059"/>
                  </a:lnTo>
                  <a:cubicBezTo>
                    <a:pt x="0" y="1059"/>
                    <a:pt x="0" y="1081"/>
                    <a:pt x="0" y="1081"/>
                  </a:cubicBezTo>
                  <a:lnTo>
                    <a:pt x="0" y="1100"/>
                  </a:lnTo>
                  <a:lnTo>
                    <a:pt x="0" y="1118"/>
                  </a:lnTo>
                  <a:lnTo>
                    <a:pt x="0" y="1136"/>
                  </a:lnTo>
                  <a:lnTo>
                    <a:pt x="0" y="1154"/>
                  </a:lnTo>
                  <a:lnTo>
                    <a:pt x="0" y="1172"/>
                  </a:lnTo>
                  <a:lnTo>
                    <a:pt x="0" y="1231"/>
                  </a:lnTo>
                  <a:cubicBezTo>
                    <a:pt x="19" y="1363"/>
                    <a:pt x="173" y="1513"/>
                    <a:pt x="418" y="1667"/>
                  </a:cubicBezTo>
                  <a:cubicBezTo>
                    <a:pt x="1154" y="2080"/>
                    <a:pt x="2670" y="2330"/>
                    <a:pt x="4241" y="2330"/>
                  </a:cubicBezTo>
                  <a:cubicBezTo>
                    <a:pt x="4845" y="2330"/>
                    <a:pt x="5467" y="2289"/>
                    <a:pt x="6058" y="2217"/>
                  </a:cubicBezTo>
                  <a:cubicBezTo>
                    <a:pt x="7815" y="1967"/>
                    <a:pt x="8705" y="1440"/>
                    <a:pt x="8346" y="927"/>
                  </a:cubicBezTo>
                  <a:cubicBezTo>
                    <a:pt x="8269" y="832"/>
                    <a:pt x="8156" y="759"/>
                    <a:pt x="8006" y="664"/>
                  </a:cubicBezTo>
                  <a:cubicBezTo>
                    <a:pt x="7988" y="645"/>
                    <a:pt x="7947" y="627"/>
                    <a:pt x="7929" y="627"/>
                  </a:cubicBezTo>
                  <a:cubicBezTo>
                    <a:pt x="7910" y="605"/>
                    <a:pt x="7910" y="605"/>
                    <a:pt x="7892" y="605"/>
                  </a:cubicBezTo>
                  <a:cubicBezTo>
                    <a:pt x="7874" y="586"/>
                    <a:pt x="7833" y="586"/>
                    <a:pt x="7815" y="568"/>
                  </a:cubicBezTo>
                  <a:lnTo>
                    <a:pt x="7797" y="568"/>
                  </a:lnTo>
                  <a:cubicBezTo>
                    <a:pt x="7761" y="550"/>
                    <a:pt x="7738" y="532"/>
                    <a:pt x="7702" y="514"/>
                  </a:cubicBezTo>
                  <a:lnTo>
                    <a:pt x="7665" y="514"/>
                  </a:lnTo>
                  <a:cubicBezTo>
                    <a:pt x="7647" y="491"/>
                    <a:pt x="7606" y="473"/>
                    <a:pt x="7570" y="473"/>
                  </a:cubicBezTo>
                  <a:cubicBezTo>
                    <a:pt x="7570" y="473"/>
                    <a:pt x="7570" y="455"/>
                    <a:pt x="7552" y="455"/>
                  </a:cubicBezTo>
                  <a:cubicBezTo>
                    <a:pt x="7511" y="455"/>
                    <a:pt x="7474" y="437"/>
                    <a:pt x="7438" y="418"/>
                  </a:cubicBezTo>
                  <a:lnTo>
                    <a:pt x="7420" y="418"/>
                  </a:lnTo>
                  <a:cubicBezTo>
                    <a:pt x="7397" y="400"/>
                    <a:pt x="7379" y="400"/>
                    <a:pt x="7361" y="400"/>
                  </a:cubicBezTo>
                  <a:cubicBezTo>
                    <a:pt x="7343" y="400"/>
                    <a:pt x="7343" y="400"/>
                    <a:pt x="7325" y="378"/>
                  </a:cubicBezTo>
                  <a:cubicBezTo>
                    <a:pt x="7306" y="378"/>
                    <a:pt x="7266" y="378"/>
                    <a:pt x="7247" y="359"/>
                  </a:cubicBezTo>
                  <a:cubicBezTo>
                    <a:pt x="7229" y="359"/>
                    <a:pt x="7193" y="341"/>
                    <a:pt x="7170" y="341"/>
                  </a:cubicBezTo>
                  <a:cubicBezTo>
                    <a:pt x="7152" y="341"/>
                    <a:pt x="7116" y="323"/>
                    <a:pt x="7098" y="323"/>
                  </a:cubicBezTo>
                  <a:cubicBezTo>
                    <a:pt x="7079" y="323"/>
                    <a:pt x="7057" y="305"/>
                    <a:pt x="7039" y="305"/>
                  </a:cubicBezTo>
                  <a:lnTo>
                    <a:pt x="7020" y="305"/>
                  </a:lnTo>
                  <a:cubicBezTo>
                    <a:pt x="7002" y="305"/>
                    <a:pt x="6984" y="287"/>
                    <a:pt x="6966" y="287"/>
                  </a:cubicBezTo>
                  <a:cubicBezTo>
                    <a:pt x="6925" y="287"/>
                    <a:pt x="6889" y="264"/>
                    <a:pt x="6871" y="264"/>
                  </a:cubicBezTo>
                  <a:cubicBezTo>
                    <a:pt x="6852" y="264"/>
                    <a:pt x="6830" y="264"/>
                    <a:pt x="6812" y="246"/>
                  </a:cubicBezTo>
                  <a:lnTo>
                    <a:pt x="6775" y="246"/>
                  </a:lnTo>
                  <a:cubicBezTo>
                    <a:pt x="6757" y="246"/>
                    <a:pt x="6716" y="228"/>
                    <a:pt x="6698" y="228"/>
                  </a:cubicBezTo>
                  <a:lnTo>
                    <a:pt x="6662" y="228"/>
                  </a:lnTo>
                  <a:cubicBezTo>
                    <a:pt x="6625" y="210"/>
                    <a:pt x="6566" y="210"/>
                    <a:pt x="6530" y="191"/>
                  </a:cubicBezTo>
                  <a:lnTo>
                    <a:pt x="6512" y="191"/>
                  </a:lnTo>
                  <a:cubicBezTo>
                    <a:pt x="6435" y="191"/>
                    <a:pt x="6376" y="173"/>
                    <a:pt x="6303" y="151"/>
                  </a:cubicBezTo>
                  <a:lnTo>
                    <a:pt x="6244" y="151"/>
                  </a:lnTo>
                  <a:cubicBezTo>
                    <a:pt x="6189" y="132"/>
                    <a:pt x="6130" y="132"/>
                    <a:pt x="6094" y="132"/>
                  </a:cubicBezTo>
                  <a:cubicBezTo>
                    <a:pt x="6076" y="132"/>
                    <a:pt x="6058" y="114"/>
                    <a:pt x="6058" y="114"/>
                  </a:cubicBezTo>
                  <a:lnTo>
                    <a:pt x="6017" y="114"/>
                  </a:lnTo>
                  <a:cubicBezTo>
                    <a:pt x="5962" y="114"/>
                    <a:pt x="5903" y="96"/>
                    <a:pt x="5867" y="96"/>
                  </a:cubicBezTo>
                  <a:lnTo>
                    <a:pt x="5790" y="96"/>
                  </a:lnTo>
                  <a:cubicBezTo>
                    <a:pt x="5735" y="78"/>
                    <a:pt x="5658" y="78"/>
                    <a:pt x="5581" y="78"/>
                  </a:cubicBezTo>
                  <a:lnTo>
                    <a:pt x="5563" y="60"/>
                  </a:lnTo>
                  <a:lnTo>
                    <a:pt x="5377" y="60"/>
                  </a:lnTo>
                  <a:lnTo>
                    <a:pt x="5354" y="37"/>
                  </a:lnTo>
                  <a:lnTo>
                    <a:pt x="5109" y="37"/>
                  </a:lnTo>
                  <a:cubicBezTo>
                    <a:pt x="5091" y="37"/>
                    <a:pt x="5072" y="37"/>
                    <a:pt x="5072" y="19"/>
                  </a:cubicBezTo>
                  <a:lnTo>
                    <a:pt x="4696" y="19"/>
                  </a:lnTo>
                  <a:cubicBezTo>
                    <a:pt x="4673" y="19"/>
                    <a:pt x="4655" y="1"/>
                    <a:pt x="46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6" name="Google Shape;2146;p49"/>
            <p:cNvSpPr/>
            <p:nvPr/>
          </p:nvSpPr>
          <p:spPr>
            <a:xfrm>
              <a:off x="4241785" y="1071414"/>
              <a:ext cx="199466" cy="107766"/>
            </a:xfrm>
            <a:custGeom>
              <a:rect b="b" l="l" r="r" t="t"/>
              <a:pathLst>
                <a:path extrusionOk="0" h="1308" w="2421">
                  <a:moveTo>
                    <a:pt x="0" y="0"/>
                  </a:moveTo>
                  <a:lnTo>
                    <a:pt x="0" y="1308"/>
                  </a:lnTo>
                  <a:lnTo>
                    <a:pt x="2420" y="1308"/>
                  </a:lnTo>
                  <a:lnTo>
                    <a:pt x="242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7" name="Google Shape;2147;p49"/>
            <p:cNvSpPr/>
            <p:nvPr/>
          </p:nvSpPr>
          <p:spPr>
            <a:xfrm>
              <a:off x="4157574" y="1044802"/>
              <a:ext cx="360374" cy="614382"/>
            </a:xfrm>
            <a:custGeom>
              <a:rect b="b" l="l" r="r" t="t"/>
              <a:pathLst>
                <a:path extrusionOk="0" h="7457" w="4374">
                  <a:moveTo>
                    <a:pt x="2147" y="359"/>
                  </a:moveTo>
                  <a:cubicBezTo>
                    <a:pt x="2510" y="359"/>
                    <a:pt x="2862" y="417"/>
                    <a:pt x="3029" y="514"/>
                  </a:cubicBezTo>
                  <a:cubicBezTo>
                    <a:pt x="3274" y="646"/>
                    <a:pt x="3066" y="795"/>
                    <a:pt x="2593" y="855"/>
                  </a:cubicBezTo>
                  <a:cubicBezTo>
                    <a:pt x="2450" y="877"/>
                    <a:pt x="2298" y="887"/>
                    <a:pt x="2149" y="887"/>
                  </a:cubicBezTo>
                  <a:cubicBezTo>
                    <a:pt x="1808" y="887"/>
                    <a:pt x="1485" y="833"/>
                    <a:pt x="1326" y="741"/>
                  </a:cubicBezTo>
                  <a:cubicBezTo>
                    <a:pt x="1099" y="609"/>
                    <a:pt x="1286" y="437"/>
                    <a:pt x="1762" y="382"/>
                  </a:cubicBezTo>
                  <a:cubicBezTo>
                    <a:pt x="1887" y="367"/>
                    <a:pt x="2018" y="359"/>
                    <a:pt x="2147" y="359"/>
                  </a:cubicBezTo>
                  <a:close/>
                  <a:moveTo>
                    <a:pt x="1685" y="1"/>
                  </a:moveTo>
                  <a:cubicBezTo>
                    <a:pt x="1667" y="19"/>
                    <a:pt x="1649" y="19"/>
                    <a:pt x="1608" y="19"/>
                  </a:cubicBezTo>
                  <a:lnTo>
                    <a:pt x="1458" y="19"/>
                  </a:lnTo>
                  <a:cubicBezTo>
                    <a:pt x="1422" y="42"/>
                    <a:pt x="1399" y="42"/>
                    <a:pt x="1381" y="42"/>
                  </a:cubicBezTo>
                  <a:lnTo>
                    <a:pt x="1345" y="42"/>
                  </a:lnTo>
                  <a:cubicBezTo>
                    <a:pt x="1308" y="42"/>
                    <a:pt x="1267" y="60"/>
                    <a:pt x="1231" y="60"/>
                  </a:cubicBezTo>
                  <a:lnTo>
                    <a:pt x="1154" y="60"/>
                  </a:lnTo>
                  <a:cubicBezTo>
                    <a:pt x="1136" y="60"/>
                    <a:pt x="1136" y="78"/>
                    <a:pt x="1118" y="78"/>
                  </a:cubicBezTo>
                  <a:lnTo>
                    <a:pt x="1040" y="78"/>
                  </a:lnTo>
                  <a:cubicBezTo>
                    <a:pt x="1022" y="78"/>
                    <a:pt x="1004" y="96"/>
                    <a:pt x="986" y="96"/>
                  </a:cubicBezTo>
                  <a:lnTo>
                    <a:pt x="968" y="96"/>
                  </a:lnTo>
                  <a:cubicBezTo>
                    <a:pt x="945" y="96"/>
                    <a:pt x="927" y="96"/>
                    <a:pt x="909" y="114"/>
                  </a:cubicBezTo>
                  <a:lnTo>
                    <a:pt x="832" y="114"/>
                  </a:lnTo>
                  <a:lnTo>
                    <a:pt x="813" y="133"/>
                  </a:lnTo>
                  <a:lnTo>
                    <a:pt x="759" y="133"/>
                  </a:lnTo>
                  <a:cubicBezTo>
                    <a:pt x="741" y="155"/>
                    <a:pt x="741" y="155"/>
                    <a:pt x="718" y="155"/>
                  </a:cubicBezTo>
                  <a:lnTo>
                    <a:pt x="682" y="155"/>
                  </a:lnTo>
                  <a:cubicBezTo>
                    <a:pt x="664" y="173"/>
                    <a:pt x="645" y="173"/>
                    <a:pt x="627" y="173"/>
                  </a:cubicBezTo>
                  <a:lnTo>
                    <a:pt x="605" y="173"/>
                  </a:lnTo>
                  <a:cubicBezTo>
                    <a:pt x="586" y="192"/>
                    <a:pt x="568" y="192"/>
                    <a:pt x="550" y="192"/>
                  </a:cubicBezTo>
                  <a:lnTo>
                    <a:pt x="532" y="210"/>
                  </a:lnTo>
                  <a:lnTo>
                    <a:pt x="491" y="210"/>
                  </a:lnTo>
                  <a:lnTo>
                    <a:pt x="473" y="228"/>
                  </a:lnTo>
                  <a:lnTo>
                    <a:pt x="437" y="228"/>
                  </a:lnTo>
                  <a:lnTo>
                    <a:pt x="437" y="246"/>
                  </a:lnTo>
                  <a:lnTo>
                    <a:pt x="400" y="246"/>
                  </a:lnTo>
                  <a:cubicBezTo>
                    <a:pt x="400" y="246"/>
                    <a:pt x="377" y="246"/>
                    <a:pt x="377" y="269"/>
                  </a:cubicBezTo>
                  <a:lnTo>
                    <a:pt x="341" y="269"/>
                  </a:lnTo>
                  <a:lnTo>
                    <a:pt x="341" y="287"/>
                  </a:lnTo>
                  <a:lnTo>
                    <a:pt x="305" y="287"/>
                  </a:lnTo>
                  <a:lnTo>
                    <a:pt x="287" y="305"/>
                  </a:lnTo>
                  <a:lnTo>
                    <a:pt x="264" y="305"/>
                  </a:lnTo>
                  <a:lnTo>
                    <a:pt x="246" y="323"/>
                  </a:lnTo>
                  <a:lnTo>
                    <a:pt x="228" y="323"/>
                  </a:lnTo>
                  <a:lnTo>
                    <a:pt x="228" y="341"/>
                  </a:lnTo>
                  <a:lnTo>
                    <a:pt x="209" y="341"/>
                  </a:lnTo>
                  <a:lnTo>
                    <a:pt x="191" y="360"/>
                  </a:lnTo>
                  <a:lnTo>
                    <a:pt x="173" y="360"/>
                  </a:lnTo>
                  <a:lnTo>
                    <a:pt x="173" y="382"/>
                  </a:lnTo>
                  <a:cubicBezTo>
                    <a:pt x="150" y="382"/>
                    <a:pt x="150" y="382"/>
                    <a:pt x="132" y="400"/>
                  </a:cubicBezTo>
                  <a:lnTo>
                    <a:pt x="114" y="400"/>
                  </a:lnTo>
                  <a:lnTo>
                    <a:pt x="114" y="419"/>
                  </a:lnTo>
                  <a:lnTo>
                    <a:pt x="96" y="437"/>
                  </a:lnTo>
                  <a:lnTo>
                    <a:pt x="78" y="437"/>
                  </a:lnTo>
                  <a:lnTo>
                    <a:pt x="78" y="455"/>
                  </a:lnTo>
                  <a:lnTo>
                    <a:pt x="60" y="473"/>
                  </a:lnTo>
                  <a:lnTo>
                    <a:pt x="37" y="496"/>
                  </a:lnTo>
                  <a:lnTo>
                    <a:pt x="37" y="514"/>
                  </a:lnTo>
                  <a:lnTo>
                    <a:pt x="19" y="532"/>
                  </a:lnTo>
                  <a:lnTo>
                    <a:pt x="19" y="550"/>
                  </a:lnTo>
                  <a:lnTo>
                    <a:pt x="19" y="568"/>
                  </a:lnTo>
                  <a:lnTo>
                    <a:pt x="19" y="587"/>
                  </a:lnTo>
                  <a:lnTo>
                    <a:pt x="1" y="587"/>
                  </a:lnTo>
                  <a:lnTo>
                    <a:pt x="1" y="1404"/>
                  </a:lnTo>
                  <a:lnTo>
                    <a:pt x="1" y="1608"/>
                  </a:lnTo>
                  <a:lnTo>
                    <a:pt x="1" y="1949"/>
                  </a:lnTo>
                  <a:lnTo>
                    <a:pt x="1" y="3198"/>
                  </a:lnTo>
                  <a:lnTo>
                    <a:pt x="1" y="4242"/>
                  </a:lnTo>
                  <a:lnTo>
                    <a:pt x="1" y="4260"/>
                  </a:lnTo>
                  <a:lnTo>
                    <a:pt x="1" y="5509"/>
                  </a:lnTo>
                  <a:lnTo>
                    <a:pt x="1" y="5831"/>
                  </a:lnTo>
                  <a:lnTo>
                    <a:pt x="1" y="6058"/>
                  </a:lnTo>
                  <a:lnTo>
                    <a:pt x="1" y="6853"/>
                  </a:lnTo>
                  <a:cubicBezTo>
                    <a:pt x="1" y="6944"/>
                    <a:pt x="60" y="7039"/>
                    <a:pt x="209" y="7116"/>
                  </a:cubicBezTo>
                  <a:cubicBezTo>
                    <a:pt x="228" y="7134"/>
                    <a:pt x="246" y="7134"/>
                    <a:pt x="264" y="7153"/>
                  </a:cubicBezTo>
                  <a:lnTo>
                    <a:pt x="287" y="7153"/>
                  </a:lnTo>
                  <a:cubicBezTo>
                    <a:pt x="287" y="7153"/>
                    <a:pt x="305" y="7171"/>
                    <a:pt x="323" y="7171"/>
                  </a:cubicBezTo>
                  <a:cubicBezTo>
                    <a:pt x="341" y="7193"/>
                    <a:pt x="359" y="7193"/>
                    <a:pt x="377" y="7212"/>
                  </a:cubicBezTo>
                  <a:lnTo>
                    <a:pt x="400" y="7212"/>
                  </a:lnTo>
                  <a:cubicBezTo>
                    <a:pt x="418" y="7212"/>
                    <a:pt x="437" y="7212"/>
                    <a:pt x="437" y="7230"/>
                  </a:cubicBezTo>
                  <a:lnTo>
                    <a:pt x="455" y="7230"/>
                  </a:lnTo>
                  <a:cubicBezTo>
                    <a:pt x="473" y="7230"/>
                    <a:pt x="491" y="7248"/>
                    <a:pt x="514" y="7248"/>
                  </a:cubicBezTo>
                  <a:lnTo>
                    <a:pt x="532" y="7248"/>
                  </a:lnTo>
                  <a:lnTo>
                    <a:pt x="550" y="7266"/>
                  </a:lnTo>
                  <a:lnTo>
                    <a:pt x="568" y="7266"/>
                  </a:lnTo>
                  <a:cubicBezTo>
                    <a:pt x="586" y="7266"/>
                    <a:pt x="605" y="7266"/>
                    <a:pt x="605" y="7284"/>
                  </a:cubicBezTo>
                  <a:lnTo>
                    <a:pt x="645" y="7284"/>
                  </a:lnTo>
                  <a:cubicBezTo>
                    <a:pt x="664" y="7284"/>
                    <a:pt x="682" y="7307"/>
                    <a:pt x="700" y="7307"/>
                  </a:cubicBezTo>
                  <a:lnTo>
                    <a:pt x="741" y="7307"/>
                  </a:lnTo>
                  <a:cubicBezTo>
                    <a:pt x="741" y="7325"/>
                    <a:pt x="759" y="7325"/>
                    <a:pt x="759" y="7325"/>
                  </a:cubicBezTo>
                  <a:lnTo>
                    <a:pt x="813" y="7325"/>
                  </a:lnTo>
                  <a:lnTo>
                    <a:pt x="832" y="7343"/>
                  </a:lnTo>
                  <a:lnTo>
                    <a:pt x="891" y="7343"/>
                  </a:lnTo>
                  <a:lnTo>
                    <a:pt x="909" y="7361"/>
                  </a:lnTo>
                  <a:lnTo>
                    <a:pt x="986" y="7361"/>
                  </a:lnTo>
                  <a:cubicBezTo>
                    <a:pt x="1022" y="7380"/>
                    <a:pt x="1059" y="7380"/>
                    <a:pt x="1099" y="7380"/>
                  </a:cubicBezTo>
                  <a:lnTo>
                    <a:pt x="1136" y="7380"/>
                  </a:lnTo>
                  <a:cubicBezTo>
                    <a:pt x="1154" y="7398"/>
                    <a:pt x="1195" y="7398"/>
                    <a:pt x="1213" y="7398"/>
                  </a:cubicBezTo>
                  <a:lnTo>
                    <a:pt x="1249" y="7398"/>
                  </a:lnTo>
                  <a:cubicBezTo>
                    <a:pt x="1267" y="7420"/>
                    <a:pt x="1308" y="7420"/>
                    <a:pt x="1326" y="7420"/>
                  </a:cubicBezTo>
                  <a:lnTo>
                    <a:pt x="1363" y="7420"/>
                  </a:lnTo>
                  <a:cubicBezTo>
                    <a:pt x="1399" y="7420"/>
                    <a:pt x="1440" y="7439"/>
                    <a:pt x="1476" y="7439"/>
                  </a:cubicBezTo>
                  <a:lnTo>
                    <a:pt x="1626" y="7439"/>
                  </a:lnTo>
                  <a:cubicBezTo>
                    <a:pt x="1649" y="7439"/>
                    <a:pt x="1667" y="7457"/>
                    <a:pt x="1685" y="7457"/>
                  </a:cubicBezTo>
                  <a:lnTo>
                    <a:pt x="2671" y="7457"/>
                  </a:lnTo>
                  <a:cubicBezTo>
                    <a:pt x="2689" y="7457"/>
                    <a:pt x="2725" y="7457"/>
                    <a:pt x="2743" y="7439"/>
                  </a:cubicBezTo>
                  <a:lnTo>
                    <a:pt x="2898" y="7439"/>
                  </a:lnTo>
                  <a:cubicBezTo>
                    <a:pt x="2934" y="7439"/>
                    <a:pt x="2952" y="7420"/>
                    <a:pt x="2988" y="7420"/>
                  </a:cubicBezTo>
                  <a:lnTo>
                    <a:pt x="3011" y="7420"/>
                  </a:lnTo>
                  <a:cubicBezTo>
                    <a:pt x="3047" y="7420"/>
                    <a:pt x="3084" y="7420"/>
                    <a:pt x="3125" y="7398"/>
                  </a:cubicBezTo>
                  <a:lnTo>
                    <a:pt x="3238" y="7398"/>
                  </a:lnTo>
                  <a:cubicBezTo>
                    <a:pt x="3256" y="7380"/>
                    <a:pt x="3274" y="7380"/>
                    <a:pt x="3293" y="7380"/>
                  </a:cubicBezTo>
                  <a:lnTo>
                    <a:pt x="3311" y="7380"/>
                  </a:lnTo>
                  <a:cubicBezTo>
                    <a:pt x="3329" y="7380"/>
                    <a:pt x="3352" y="7380"/>
                    <a:pt x="3370" y="7361"/>
                  </a:cubicBezTo>
                  <a:lnTo>
                    <a:pt x="3442" y="7361"/>
                  </a:lnTo>
                  <a:lnTo>
                    <a:pt x="3465" y="7343"/>
                  </a:lnTo>
                  <a:lnTo>
                    <a:pt x="3520" y="7343"/>
                  </a:lnTo>
                  <a:cubicBezTo>
                    <a:pt x="3538" y="7343"/>
                    <a:pt x="3538" y="7343"/>
                    <a:pt x="3538" y="7325"/>
                  </a:cubicBezTo>
                  <a:lnTo>
                    <a:pt x="3597" y="7325"/>
                  </a:lnTo>
                  <a:cubicBezTo>
                    <a:pt x="3615" y="7325"/>
                    <a:pt x="3633" y="7307"/>
                    <a:pt x="3633" y="7307"/>
                  </a:cubicBezTo>
                  <a:lnTo>
                    <a:pt x="3692" y="7307"/>
                  </a:lnTo>
                  <a:cubicBezTo>
                    <a:pt x="3710" y="7284"/>
                    <a:pt x="3729" y="7284"/>
                    <a:pt x="3747" y="7284"/>
                  </a:cubicBezTo>
                  <a:cubicBezTo>
                    <a:pt x="3765" y="7266"/>
                    <a:pt x="3783" y="7266"/>
                    <a:pt x="3824" y="7266"/>
                  </a:cubicBezTo>
                  <a:lnTo>
                    <a:pt x="3842" y="7248"/>
                  </a:lnTo>
                  <a:lnTo>
                    <a:pt x="3860" y="7248"/>
                  </a:lnTo>
                  <a:cubicBezTo>
                    <a:pt x="3878" y="7248"/>
                    <a:pt x="3878" y="7248"/>
                    <a:pt x="3878" y="7230"/>
                  </a:cubicBezTo>
                  <a:lnTo>
                    <a:pt x="3919" y="7230"/>
                  </a:lnTo>
                  <a:lnTo>
                    <a:pt x="3937" y="7212"/>
                  </a:lnTo>
                  <a:lnTo>
                    <a:pt x="3974" y="7212"/>
                  </a:lnTo>
                  <a:lnTo>
                    <a:pt x="3992" y="7193"/>
                  </a:lnTo>
                  <a:lnTo>
                    <a:pt x="4010" y="7193"/>
                  </a:lnTo>
                  <a:lnTo>
                    <a:pt x="4033" y="7171"/>
                  </a:lnTo>
                  <a:lnTo>
                    <a:pt x="4051" y="7171"/>
                  </a:lnTo>
                  <a:lnTo>
                    <a:pt x="4069" y="7153"/>
                  </a:lnTo>
                  <a:lnTo>
                    <a:pt x="4087" y="7153"/>
                  </a:lnTo>
                  <a:lnTo>
                    <a:pt x="4105" y="7134"/>
                  </a:lnTo>
                  <a:lnTo>
                    <a:pt x="4124" y="7134"/>
                  </a:lnTo>
                  <a:lnTo>
                    <a:pt x="4146" y="7116"/>
                  </a:lnTo>
                  <a:lnTo>
                    <a:pt x="4164" y="7116"/>
                  </a:lnTo>
                  <a:lnTo>
                    <a:pt x="4164" y="7098"/>
                  </a:lnTo>
                  <a:lnTo>
                    <a:pt x="4183" y="7098"/>
                  </a:lnTo>
                  <a:lnTo>
                    <a:pt x="4201" y="7080"/>
                  </a:lnTo>
                  <a:lnTo>
                    <a:pt x="4219" y="7080"/>
                  </a:lnTo>
                  <a:lnTo>
                    <a:pt x="4219" y="7057"/>
                  </a:lnTo>
                  <a:lnTo>
                    <a:pt x="4237" y="7057"/>
                  </a:lnTo>
                  <a:lnTo>
                    <a:pt x="4260" y="7039"/>
                  </a:lnTo>
                  <a:lnTo>
                    <a:pt x="4278" y="7021"/>
                  </a:lnTo>
                  <a:lnTo>
                    <a:pt x="4296" y="7003"/>
                  </a:lnTo>
                  <a:lnTo>
                    <a:pt x="4296" y="6985"/>
                  </a:lnTo>
                  <a:lnTo>
                    <a:pt x="4314" y="6985"/>
                  </a:lnTo>
                  <a:lnTo>
                    <a:pt x="4314" y="6966"/>
                  </a:lnTo>
                  <a:lnTo>
                    <a:pt x="4332" y="6944"/>
                  </a:lnTo>
                  <a:lnTo>
                    <a:pt x="4332" y="6926"/>
                  </a:lnTo>
                  <a:lnTo>
                    <a:pt x="4332" y="6907"/>
                  </a:lnTo>
                  <a:lnTo>
                    <a:pt x="4351" y="6907"/>
                  </a:lnTo>
                  <a:lnTo>
                    <a:pt x="4351" y="6889"/>
                  </a:lnTo>
                  <a:lnTo>
                    <a:pt x="4351" y="6871"/>
                  </a:lnTo>
                  <a:lnTo>
                    <a:pt x="4351" y="6058"/>
                  </a:lnTo>
                  <a:lnTo>
                    <a:pt x="4351" y="5849"/>
                  </a:lnTo>
                  <a:lnTo>
                    <a:pt x="4351" y="5509"/>
                  </a:lnTo>
                  <a:lnTo>
                    <a:pt x="4351" y="4278"/>
                  </a:lnTo>
                  <a:lnTo>
                    <a:pt x="4351" y="4242"/>
                  </a:lnTo>
                  <a:lnTo>
                    <a:pt x="4351" y="3198"/>
                  </a:lnTo>
                  <a:lnTo>
                    <a:pt x="4351" y="1972"/>
                  </a:lnTo>
                  <a:lnTo>
                    <a:pt x="4351" y="1631"/>
                  </a:lnTo>
                  <a:lnTo>
                    <a:pt x="4351" y="1404"/>
                  </a:lnTo>
                  <a:cubicBezTo>
                    <a:pt x="4373" y="1136"/>
                    <a:pt x="4373" y="855"/>
                    <a:pt x="4373" y="609"/>
                  </a:cubicBezTo>
                  <a:cubicBezTo>
                    <a:pt x="4373" y="514"/>
                    <a:pt x="4296" y="419"/>
                    <a:pt x="4146" y="341"/>
                  </a:cubicBezTo>
                  <a:cubicBezTo>
                    <a:pt x="4124" y="323"/>
                    <a:pt x="4105" y="323"/>
                    <a:pt x="4087" y="305"/>
                  </a:cubicBezTo>
                  <a:cubicBezTo>
                    <a:pt x="4069" y="305"/>
                    <a:pt x="4051" y="287"/>
                    <a:pt x="4033" y="287"/>
                  </a:cubicBezTo>
                  <a:cubicBezTo>
                    <a:pt x="4010" y="269"/>
                    <a:pt x="3992" y="269"/>
                    <a:pt x="3974" y="269"/>
                  </a:cubicBezTo>
                  <a:lnTo>
                    <a:pt x="3956" y="246"/>
                  </a:lnTo>
                  <a:cubicBezTo>
                    <a:pt x="3956" y="246"/>
                    <a:pt x="3937" y="246"/>
                    <a:pt x="3919" y="228"/>
                  </a:cubicBezTo>
                  <a:lnTo>
                    <a:pt x="3897" y="228"/>
                  </a:lnTo>
                  <a:cubicBezTo>
                    <a:pt x="3878" y="228"/>
                    <a:pt x="3860" y="210"/>
                    <a:pt x="3842" y="210"/>
                  </a:cubicBezTo>
                  <a:lnTo>
                    <a:pt x="3824" y="210"/>
                  </a:lnTo>
                  <a:lnTo>
                    <a:pt x="3806" y="192"/>
                  </a:lnTo>
                  <a:lnTo>
                    <a:pt x="3783" y="192"/>
                  </a:lnTo>
                  <a:cubicBezTo>
                    <a:pt x="3765" y="192"/>
                    <a:pt x="3765" y="192"/>
                    <a:pt x="3747" y="173"/>
                  </a:cubicBezTo>
                  <a:lnTo>
                    <a:pt x="3710" y="173"/>
                  </a:lnTo>
                  <a:cubicBezTo>
                    <a:pt x="3692" y="173"/>
                    <a:pt x="3670" y="155"/>
                    <a:pt x="3670" y="155"/>
                  </a:cubicBezTo>
                  <a:lnTo>
                    <a:pt x="3633" y="155"/>
                  </a:lnTo>
                  <a:cubicBezTo>
                    <a:pt x="3615" y="155"/>
                    <a:pt x="3615" y="133"/>
                    <a:pt x="3597" y="133"/>
                  </a:cubicBezTo>
                  <a:lnTo>
                    <a:pt x="3556" y="133"/>
                  </a:lnTo>
                  <a:cubicBezTo>
                    <a:pt x="3538" y="133"/>
                    <a:pt x="3520" y="133"/>
                    <a:pt x="3520" y="114"/>
                  </a:cubicBezTo>
                  <a:lnTo>
                    <a:pt x="3442" y="114"/>
                  </a:lnTo>
                  <a:cubicBezTo>
                    <a:pt x="3424" y="96"/>
                    <a:pt x="3406" y="96"/>
                    <a:pt x="3370" y="96"/>
                  </a:cubicBezTo>
                  <a:cubicBezTo>
                    <a:pt x="3329" y="96"/>
                    <a:pt x="3293" y="78"/>
                    <a:pt x="3256" y="78"/>
                  </a:cubicBezTo>
                  <a:lnTo>
                    <a:pt x="3238" y="78"/>
                  </a:lnTo>
                  <a:cubicBezTo>
                    <a:pt x="3197" y="60"/>
                    <a:pt x="3179" y="60"/>
                    <a:pt x="3143" y="60"/>
                  </a:cubicBezTo>
                  <a:lnTo>
                    <a:pt x="3102" y="60"/>
                  </a:lnTo>
                  <a:cubicBezTo>
                    <a:pt x="3084" y="60"/>
                    <a:pt x="3066" y="42"/>
                    <a:pt x="3029" y="42"/>
                  </a:cubicBezTo>
                  <a:lnTo>
                    <a:pt x="3011" y="42"/>
                  </a:lnTo>
                  <a:cubicBezTo>
                    <a:pt x="2970" y="42"/>
                    <a:pt x="2934" y="42"/>
                    <a:pt x="2898" y="19"/>
                  </a:cubicBezTo>
                  <a:lnTo>
                    <a:pt x="2743" y="19"/>
                  </a:lnTo>
                  <a:cubicBezTo>
                    <a:pt x="2707" y="19"/>
                    <a:pt x="2689" y="19"/>
                    <a:pt x="26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8" name="Google Shape;2148;p49"/>
            <p:cNvSpPr/>
            <p:nvPr/>
          </p:nvSpPr>
          <p:spPr>
            <a:xfrm>
              <a:off x="4132538" y="1042825"/>
              <a:ext cx="408572" cy="100104"/>
            </a:xfrm>
            <a:custGeom>
              <a:rect b="b" l="l" r="r" t="t"/>
              <a:pathLst>
                <a:path extrusionOk="0" h="1215" w="4959">
                  <a:moveTo>
                    <a:pt x="2512" y="333"/>
                  </a:moveTo>
                  <a:cubicBezTo>
                    <a:pt x="2873" y="333"/>
                    <a:pt x="3217" y="387"/>
                    <a:pt x="3388" y="479"/>
                  </a:cubicBezTo>
                  <a:cubicBezTo>
                    <a:pt x="3615" y="633"/>
                    <a:pt x="3429" y="801"/>
                    <a:pt x="2916" y="860"/>
                  </a:cubicBezTo>
                  <a:cubicBezTo>
                    <a:pt x="2771" y="882"/>
                    <a:pt x="2618" y="892"/>
                    <a:pt x="2468" y="892"/>
                  </a:cubicBezTo>
                  <a:cubicBezTo>
                    <a:pt x="2109" y="892"/>
                    <a:pt x="1766" y="833"/>
                    <a:pt x="1590" y="724"/>
                  </a:cubicBezTo>
                  <a:cubicBezTo>
                    <a:pt x="1344" y="592"/>
                    <a:pt x="1553" y="424"/>
                    <a:pt x="2044" y="365"/>
                  </a:cubicBezTo>
                  <a:cubicBezTo>
                    <a:pt x="2194" y="343"/>
                    <a:pt x="2355" y="333"/>
                    <a:pt x="2512" y="333"/>
                  </a:cubicBezTo>
                  <a:close/>
                  <a:moveTo>
                    <a:pt x="2488" y="1"/>
                  </a:moveTo>
                  <a:cubicBezTo>
                    <a:pt x="2168" y="1"/>
                    <a:pt x="1843" y="22"/>
                    <a:pt x="1535" y="66"/>
                  </a:cubicBezTo>
                  <a:cubicBezTo>
                    <a:pt x="454" y="216"/>
                    <a:pt x="0" y="574"/>
                    <a:pt x="532" y="879"/>
                  </a:cubicBezTo>
                  <a:cubicBezTo>
                    <a:pt x="915" y="1095"/>
                    <a:pt x="1702" y="1214"/>
                    <a:pt x="2516" y="1214"/>
                  </a:cubicBezTo>
                  <a:cubicBezTo>
                    <a:pt x="2829" y="1214"/>
                    <a:pt x="3147" y="1197"/>
                    <a:pt x="3447" y="1160"/>
                  </a:cubicBezTo>
                  <a:cubicBezTo>
                    <a:pt x="4523" y="1010"/>
                    <a:pt x="4959" y="651"/>
                    <a:pt x="4428" y="347"/>
                  </a:cubicBezTo>
                  <a:cubicBezTo>
                    <a:pt x="4052" y="130"/>
                    <a:pt x="3287" y="1"/>
                    <a:pt x="24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49" name="Google Shape;2149;p49"/>
          <p:cNvSpPr txBox="1"/>
          <p:nvPr/>
        </p:nvSpPr>
        <p:spPr>
          <a:xfrm>
            <a:off x="669100" y="1470788"/>
            <a:ext cx="16044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2150" name="Google Shape;2150;p49"/>
          <p:cNvSpPr txBox="1"/>
          <p:nvPr/>
        </p:nvSpPr>
        <p:spPr>
          <a:xfrm>
            <a:off x="6870175" y="3232750"/>
            <a:ext cx="16044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accent2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2151" name="Google Shape;2151;p49"/>
          <p:cNvSpPr txBox="1"/>
          <p:nvPr/>
        </p:nvSpPr>
        <p:spPr>
          <a:xfrm>
            <a:off x="400025" y="3279625"/>
            <a:ext cx="123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/>
              <a:t>module 5</a:t>
            </a:r>
            <a:endParaRPr b="1"/>
          </a:p>
        </p:txBody>
      </p:sp>
      <p:cxnSp>
        <p:nvCxnSpPr>
          <p:cNvPr id="2152" name="Google Shape;2152;p49"/>
          <p:cNvCxnSpPr/>
          <p:nvPr/>
        </p:nvCxnSpPr>
        <p:spPr>
          <a:xfrm rot="10800000">
            <a:off x="407300" y="3579025"/>
            <a:ext cx="2882400" cy="0"/>
          </a:xfrm>
          <a:prstGeom prst="straightConnector1">
            <a:avLst/>
          </a:prstGeom>
          <a:noFill/>
          <a:ln cap="flat" cmpd="sng" w="9525">
            <a:solidFill>
              <a:srgbClr val="F6A53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53" name="Google Shape;2153;p49"/>
          <p:cNvCxnSpPr/>
          <p:nvPr/>
        </p:nvCxnSpPr>
        <p:spPr>
          <a:xfrm>
            <a:off x="5443550" y="3043250"/>
            <a:ext cx="2078700" cy="108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54" name="Google Shape;2154;p49"/>
          <p:cNvSpPr txBox="1"/>
          <p:nvPr/>
        </p:nvSpPr>
        <p:spPr>
          <a:xfrm>
            <a:off x="6532950" y="2764625"/>
            <a:ext cx="985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/>
              <a:t>module 4</a:t>
            </a:r>
            <a:endParaRPr b="1"/>
          </a:p>
        </p:txBody>
      </p:sp>
      <p:cxnSp>
        <p:nvCxnSpPr>
          <p:cNvPr id="2155" name="Google Shape;2155;p49"/>
          <p:cNvCxnSpPr/>
          <p:nvPr/>
        </p:nvCxnSpPr>
        <p:spPr>
          <a:xfrm rot="10800000">
            <a:off x="2207425" y="2464600"/>
            <a:ext cx="17895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56" name="Google Shape;2156;p49"/>
          <p:cNvSpPr txBox="1"/>
          <p:nvPr/>
        </p:nvSpPr>
        <p:spPr>
          <a:xfrm>
            <a:off x="2207425" y="2171550"/>
            <a:ext cx="985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/>
              <a:t>module 3</a:t>
            </a:r>
            <a:endParaRPr b="1"/>
          </a:p>
        </p:txBody>
      </p:sp>
      <p:cxnSp>
        <p:nvCxnSpPr>
          <p:cNvPr id="2157" name="Google Shape;2157;p49"/>
          <p:cNvCxnSpPr/>
          <p:nvPr/>
        </p:nvCxnSpPr>
        <p:spPr>
          <a:xfrm>
            <a:off x="4864900" y="1960950"/>
            <a:ext cx="1318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58" name="Google Shape;2158;p49"/>
          <p:cNvSpPr txBox="1"/>
          <p:nvPr/>
        </p:nvSpPr>
        <p:spPr>
          <a:xfrm>
            <a:off x="5162550" y="1671625"/>
            <a:ext cx="1135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/>
              <a:t>module 2</a:t>
            </a:r>
            <a:endParaRPr b="1"/>
          </a:p>
        </p:txBody>
      </p:sp>
      <p:sp>
        <p:nvSpPr>
          <p:cNvPr id="2159" name="Google Shape;2159;p49"/>
          <p:cNvSpPr/>
          <p:nvPr/>
        </p:nvSpPr>
        <p:spPr>
          <a:xfrm>
            <a:off x="311700" y="3498325"/>
            <a:ext cx="171300" cy="161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0" name="Google Shape;2160;p49"/>
          <p:cNvSpPr/>
          <p:nvPr/>
        </p:nvSpPr>
        <p:spPr>
          <a:xfrm>
            <a:off x="7429250" y="2967950"/>
            <a:ext cx="171300" cy="161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1" name="Google Shape;2161;p49"/>
          <p:cNvSpPr/>
          <p:nvPr/>
        </p:nvSpPr>
        <p:spPr>
          <a:xfrm>
            <a:off x="2102200" y="2383900"/>
            <a:ext cx="171300" cy="161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2" name="Google Shape;2162;p49"/>
          <p:cNvSpPr/>
          <p:nvPr/>
        </p:nvSpPr>
        <p:spPr>
          <a:xfrm>
            <a:off x="6073125" y="1880250"/>
            <a:ext cx="171300" cy="161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6" name="Shape 2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67" name="Google Shape;2167;p50"/>
          <p:cNvCxnSpPr/>
          <p:nvPr/>
        </p:nvCxnSpPr>
        <p:spPr>
          <a:xfrm rot="10800000">
            <a:off x="5103625" y="3953350"/>
            <a:ext cx="31893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oval"/>
            <a:tailEnd len="sm" w="sm" type="none"/>
          </a:ln>
        </p:spPr>
      </p:cxnSp>
      <p:cxnSp>
        <p:nvCxnSpPr>
          <p:cNvPr id="2168" name="Google Shape;2168;p50"/>
          <p:cNvCxnSpPr/>
          <p:nvPr/>
        </p:nvCxnSpPr>
        <p:spPr>
          <a:xfrm rot="10800000">
            <a:off x="4805425" y="2768825"/>
            <a:ext cx="34875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oval"/>
            <a:tailEnd len="sm" w="sm" type="none"/>
          </a:ln>
        </p:spPr>
      </p:cxnSp>
      <p:cxnSp>
        <p:nvCxnSpPr>
          <p:cNvPr id="2169" name="Google Shape;2169;p50"/>
          <p:cNvCxnSpPr/>
          <p:nvPr/>
        </p:nvCxnSpPr>
        <p:spPr>
          <a:xfrm rot="10800000">
            <a:off x="846299" y="3443700"/>
            <a:ext cx="31107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2170" name="Google Shape;2170;p50"/>
          <p:cNvCxnSpPr/>
          <p:nvPr/>
        </p:nvCxnSpPr>
        <p:spPr>
          <a:xfrm rot="10800000">
            <a:off x="846600" y="2230325"/>
            <a:ext cx="34875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med" w="med" type="oval"/>
          </a:ln>
        </p:spPr>
      </p:cxnSp>
      <p:sp>
        <p:nvSpPr>
          <p:cNvPr id="2171" name="Google Shape;2171;p50"/>
          <p:cNvSpPr txBox="1"/>
          <p:nvPr>
            <p:ph type="title"/>
          </p:nvPr>
        </p:nvSpPr>
        <p:spPr>
          <a:xfrm>
            <a:off x="365275" y="4442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zh-TW"/>
              <a:t>EfficientNet</a:t>
            </a:r>
            <a:endParaRPr b="1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grpSp>
        <p:nvGrpSpPr>
          <p:cNvPr id="2172" name="Google Shape;2172;p50"/>
          <p:cNvGrpSpPr/>
          <p:nvPr/>
        </p:nvGrpSpPr>
        <p:grpSpPr>
          <a:xfrm rot="10800000">
            <a:off x="3423703" y="1785088"/>
            <a:ext cx="2301031" cy="2659683"/>
            <a:chOff x="3421126" y="1570563"/>
            <a:chExt cx="2301031" cy="2659683"/>
          </a:xfrm>
        </p:grpSpPr>
        <p:sp>
          <p:nvSpPr>
            <p:cNvPr id="2173" name="Google Shape;2173;p50"/>
            <p:cNvSpPr/>
            <p:nvPr/>
          </p:nvSpPr>
          <p:spPr>
            <a:xfrm>
              <a:off x="3421850" y="3555472"/>
              <a:ext cx="2300301" cy="347474"/>
            </a:xfrm>
            <a:custGeom>
              <a:rect b="b" l="l" r="r" t="t"/>
              <a:pathLst>
                <a:path extrusionOk="0" h="3862" w="25566">
                  <a:moveTo>
                    <a:pt x="12217" y="1"/>
                  </a:moveTo>
                  <a:lnTo>
                    <a:pt x="1681" y="1682"/>
                  </a:lnTo>
                  <a:lnTo>
                    <a:pt x="1" y="3861"/>
                  </a:lnTo>
                  <a:lnTo>
                    <a:pt x="25566" y="3861"/>
                  </a:lnTo>
                  <a:lnTo>
                    <a:pt x="23941" y="1682"/>
                  </a:lnTo>
                  <a:lnTo>
                    <a:pt x="12217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4" name="Google Shape;2174;p50"/>
            <p:cNvSpPr/>
            <p:nvPr/>
          </p:nvSpPr>
          <p:spPr>
            <a:xfrm>
              <a:off x="3626541" y="3196027"/>
              <a:ext cx="1893074" cy="359530"/>
            </a:xfrm>
            <a:custGeom>
              <a:rect b="b" l="l" r="r" t="t"/>
              <a:pathLst>
                <a:path extrusionOk="0" h="3996" w="21040">
                  <a:moveTo>
                    <a:pt x="1" y="1"/>
                  </a:moveTo>
                  <a:lnTo>
                    <a:pt x="1" y="3996"/>
                  </a:lnTo>
                  <a:lnTo>
                    <a:pt x="21040" y="3996"/>
                  </a:lnTo>
                  <a:lnTo>
                    <a:pt x="21040" y="1"/>
                  </a:lnTo>
                  <a:close/>
                </a:path>
              </a:pathLst>
            </a:custGeom>
            <a:solidFill>
              <a:srgbClr val="54AE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5" name="Google Shape;2175;p50"/>
            <p:cNvSpPr/>
            <p:nvPr/>
          </p:nvSpPr>
          <p:spPr>
            <a:xfrm>
              <a:off x="3626541" y="2848009"/>
              <a:ext cx="1893074" cy="348104"/>
            </a:xfrm>
            <a:custGeom>
              <a:rect b="b" l="l" r="r" t="t"/>
              <a:pathLst>
                <a:path extrusionOk="0" h="3869" w="21040">
                  <a:moveTo>
                    <a:pt x="10045" y="0"/>
                  </a:moveTo>
                  <a:lnTo>
                    <a:pt x="1356" y="1689"/>
                  </a:lnTo>
                  <a:lnTo>
                    <a:pt x="1" y="3869"/>
                  </a:lnTo>
                  <a:lnTo>
                    <a:pt x="21040" y="3869"/>
                  </a:lnTo>
                  <a:lnTo>
                    <a:pt x="19684" y="1689"/>
                  </a:lnTo>
                  <a:lnTo>
                    <a:pt x="10045" y="0"/>
                  </a:lnTo>
                  <a:close/>
                </a:path>
              </a:pathLst>
            </a:custGeom>
            <a:solidFill>
              <a:srgbClr val="B1E7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6" name="Google Shape;2176;p50"/>
            <p:cNvSpPr/>
            <p:nvPr/>
          </p:nvSpPr>
          <p:spPr>
            <a:xfrm>
              <a:off x="3792723" y="2521315"/>
              <a:ext cx="1557827" cy="326780"/>
            </a:xfrm>
            <a:custGeom>
              <a:rect b="b" l="l" r="r" t="t"/>
              <a:pathLst>
                <a:path extrusionOk="0" h="3632" w="17314">
                  <a:moveTo>
                    <a:pt x="1" y="1"/>
                  </a:moveTo>
                  <a:lnTo>
                    <a:pt x="1" y="3631"/>
                  </a:lnTo>
                  <a:lnTo>
                    <a:pt x="17314" y="3631"/>
                  </a:lnTo>
                  <a:lnTo>
                    <a:pt x="17314" y="1"/>
                  </a:lnTo>
                  <a:close/>
                </a:path>
              </a:pathLst>
            </a:custGeom>
            <a:solidFill>
              <a:srgbClr val="1F5B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7" name="Google Shape;2177;p50"/>
            <p:cNvSpPr/>
            <p:nvPr/>
          </p:nvSpPr>
          <p:spPr>
            <a:xfrm>
              <a:off x="3792723" y="2173297"/>
              <a:ext cx="1557827" cy="348104"/>
            </a:xfrm>
            <a:custGeom>
              <a:rect b="b" l="l" r="r" t="t"/>
              <a:pathLst>
                <a:path extrusionOk="0" h="3869" w="17314">
                  <a:moveTo>
                    <a:pt x="8293" y="0"/>
                  </a:moveTo>
                  <a:lnTo>
                    <a:pt x="1127" y="1689"/>
                  </a:lnTo>
                  <a:lnTo>
                    <a:pt x="1" y="3869"/>
                  </a:lnTo>
                  <a:lnTo>
                    <a:pt x="17314" y="3869"/>
                  </a:lnTo>
                  <a:lnTo>
                    <a:pt x="16220" y="1689"/>
                  </a:lnTo>
                  <a:lnTo>
                    <a:pt x="8293" y="0"/>
                  </a:lnTo>
                  <a:close/>
                </a:path>
              </a:pathLst>
            </a:custGeom>
            <a:solidFill>
              <a:srgbClr val="3280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8" name="Google Shape;2178;p50"/>
            <p:cNvSpPr/>
            <p:nvPr/>
          </p:nvSpPr>
          <p:spPr>
            <a:xfrm>
              <a:off x="3929663" y="1873684"/>
              <a:ext cx="1283943" cy="299698"/>
            </a:xfrm>
            <a:custGeom>
              <a:rect b="b" l="l" r="r" t="t"/>
              <a:pathLst>
                <a:path extrusionOk="0" h="3331" w="14270">
                  <a:moveTo>
                    <a:pt x="1" y="1"/>
                  </a:moveTo>
                  <a:lnTo>
                    <a:pt x="1" y="3330"/>
                  </a:lnTo>
                  <a:lnTo>
                    <a:pt x="14270" y="3330"/>
                  </a:lnTo>
                  <a:lnTo>
                    <a:pt x="14270" y="1"/>
                  </a:lnTo>
                  <a:close/>
                </a:path>
              </a:pathLst>
            </a:custGeom>
            <a:solidFill>
              <a:srgbClr val="0C3E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9" name="Google Shape;2179;p50"/>
            <p:cNvSpPr/>
            <p:nvPr/>
          </p:nvSpPr>
          <p:spPr>
            <a:xfrm>
              <a:off x="3929663" y="1570563"/>
              <a:ext cx="1283943" cy="303207"/>
            </a:xfrm>
            <a:custGeom>
              <a:rect b="b" l="l" r="r" t="t"/>
              <a:pathLst>
                <a:path extrusionOk="0" h="3370" w="14270">
                  <a:moveTo>
                    <a:pt x="6842" y="1"/>
                  </a:moveTo>
                  <a:lnTo>
                    <a:pt x="928" y="1190"/>
                  </a:lnTo>
                  <a:lnTo>
                    <a:pt x="1" y="3370"/>
                  </a:lnTo>
                  <a:lnTo>
                    <a:pt x="14270" y="3370"/>
                  </a:lnTo>
                  <a:lnTo>
                    <a:pt x="13382" y="1190"/>
                  </a:lnTo>
                  <a:lnTo>
                    <a:pt x="6842" y="1"/>
                  </a:lnTo>
                  <a:close/>
                </a:path>
              </a:pathLst>
            </a:custGeom>
            <a:solidFill>
              <a:srgbClr val="1F5B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0" name="Google Shape;2180;p50"/>
            <p:cNvSpPr/>
            <p:nvPr/>
          </p:nvSpPr>
          <p:spPr>
            <a:xfrm>
              <a:off x="3421126" y="3903475"/>
              <a:ext cx="2301031" cy="326771"/>
            </a:xfrm>
            <a:custGeom>
              <a:rect b="b" l="l" r="r" t="t"/>
              <a:pathLst>
                <a:path extrusionOk="0" h="3632" w="17314">
                  <a:moveTo>
                    <a:pt x="1" y="1"/>
                  </a:moveTo>
                  <a:lnTo>
                    <a:pt x="1" y="3631"/>
                  </a:lnTo>
                  <a:lnTo>
                    <a:pt x="17314" y="3631"/>
                  </a:lnTo>
                  <a:lnTo>
                    <a:pt x="1731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81" name="Google Shape;2181;p50"/>
          <p:cNvSpPr txBox="1"/>
          <p:nvPr/>
        </p:nvSpPr>
        <p:spPr>
          <a:xfrm>
            <a:off x="6777097" y="3556813"/>
            <a:ext cx="16044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zh-TW" sz="17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Block4</a:t>
            </a:r>
            <a:endParaRPr b="0" i="0" sz="1700" u="none" cap="none" strike="noStrike">
              <a:solidFill>
                <a:schemeClr val="accent3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2182" name="Google Shape;2182;p50"/>
          <p:cNvSpPr txBox="1"/>
          <p:nvPr/>
        </p:nvSpPr>
        <p:spPr>
          <a:xfrm>
            <a:off x="6767998" y="2369813"/>
            <a:ext cx="16044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zh-TW" sz="17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Block2</a:t>
            </a:r>
            <a:endParaRPr b="0" i="0" sz="1700" u="none" cap="none" strike="noStrike">
              <a:solidFill>
                <a:schemeClr val="accen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2183" name="Google Shape;2183;p50"/>
          <p:cNvSpPr txBox="1"/>
          <p:nvPr/>
        </p:nvSpPr>
        <p:spPr>
          <a:xfrm>
            <a:off x="6610325" y="2769925"/>
            <a:ext cx="1761300" cy="5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184" name="Google Shape;2184;p50"/>
          <p:cNvSpPr txBox="1"/>
          <p:nvPr/>
        </p:nvSpPr>
        <p:spPr>
          <a:xfrm>
            <a:off x="766988" y="3043588"/>
            <a:ext cx="16044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7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Block3</a:t>
            </a:r>
            <a:endParaRPr b="0" i="0" sz="1700" u="none" cap="none" strike="noStrike">
              <a:solidFill>
                <a:schemeClr val="accent2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2185" name="Google Shape;2185;p50"/>
          <p:cNvSpPr txBox="1"/>
          <p:nvPr/>
        </p:nvSpPr>
        <p:spPr>
          <a:xfrm>
            <a:off x="766988" y="1831313"/>
            <a:ext cx="16044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7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Block1</a:t>
            </a:r>
            <a:endParaRPr b="0" i="0" sz="1700" u="none" cap="none" strike="noStrike">
              <a:solidFill>
                <a:schemeClr val="dk2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2186" name="Google Shape;2186;p50"/>
          <p:cNvSpPr txBox="1"/>
          <p:nvPr/>
        </p:nvSpPr>
        <p:spPr>
          <a:xfrm>
            <a:off x="766924" y="2231425"/>
            <a:ext cx="1771200" cy="5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187" name="Google Shape;2187;p50"/>
          <p:cNvSpPr txBox="1"/>
          <p:nvPr/>
        </p:nvSpPr>
        <p:spPr>
          <a:xfrm>
            <a:off x="3074213" y="4520700"/>
            <a:ext cx="3000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.</a:t>
            </a:r>
            <a:endParaRPr b="1" sz="10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.</a:t>
            </a:r>
            <a:endParaRPr b="1" sz="10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.</a:t>
            </a:r>
            <a:endParaRPr b="1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1" name="Shape 2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2" name="Google Shape;2192;p51"/>
          <p:cNvPicPr preferRelativeResize="0"/>
          <p:nvPr/>
        </p:nvPicPr>
        <p:blipFill rotWithShape="1">
          <a:blip r:embed="rId3">
            <a:alphaModFix/>
          </a:blip>
          <a:srcRect b="0" l="33755" r="23138" t="0"/>
          <a:stretch/>
        </p:blipFill>
        <p:spPr>
          <a:xfrm>
            <a:off x="4923075" y="-30462"/>
            <a:ext cx="4270924" cy="52044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93" name="Google Shape;2193;p51"/>
          <p:cNvGrpSpPr/>
          <p:nvPr/>
        </p:nvGrpSpPr>
        <p:grpSpPr>
          <a:xfrm>
            <a:off x="529749" y="2413952"/>
            <a:ext cx="2720745" cy="349875"/>
            <a:chOff x="1969463" y="4168879"/>
            <a:chExt cx="3627660" cy="466500"/>
          </a:xfrm>
        </p:grpSpPr>
        <p:cxnSp>
          <p:nvCxnSpPr>
            <p:cNvPr id="2194" name="Google Shape;2194;p51"/>
            <p:cNvCxnSpPr/>
            <p:nvPr/>
          </p:nvCxnSpPr>
          <p:spPr>
            <a:xfrm>
              <a:off x="4517123" y="4403193"/>
              <a:ext cx="1080000" cy="0"/>
            </a:xfrm>
            <a:prstGeom prst="straightConnector1">
              <a:avLst/>
            </a:prstGeom>
            <a:noFill/>
            <a:ln cap="flat" cmpd="sng" w="38100">
              <a:solidFill>
                <a:schemeClr val="accent4"/>
              </a:solidFill>
              <a:prstDash val="solid"/>
              <a:miter lim="800000"/>
              <a:headEnd len="sm" w="sm" type="none"/>
              <a:tailEnd len="med" w="med" type="oval"/>
            </a:ln>
          </p:spPr>
        </p:cxnSp>
        <p:sp>
          <p:nvSpPr>
            <p:cNvPr id="2195" name="Google Shape;2195;p51"/>
            <p:cNvSpPr txBox="1"/>
            <p:nvPr/>
          </p:nvSpPr>
          <p:spPr>
            <a:xfrm>
              <a:off x="1969463" y="4168879"/>
              <a:ext cx="1500300" cy="46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900"/>
                <a:buFont typeface="Arial"/>
                <a:buNone/>
              </a:pPr>
              <a:r>
                <a:rPr b="1" lang="zh-TW" sz="1200">
                  <a:solidFill>
                    <a:srgbClr val="3F3F3F"/>
                  </a:solidFill>
                </a:rPr>
                <a:t>Dense</a:t>
              </a:r>
              <a:endParaRPr b="1" sz="1200">
                <a:solidFill>
                  <a:srgbClr val="3F3F3F"/>
                </a:solidFill>
              </a:endParaRPr>
            </a:p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900"/>
                <a:buFont typeface="Arial"/>
                <a:buNone/>
              </a:pPr>
              <a:r>
                <a:rPr b="1" lang="zh-TW" sz="1200">
                  <a:solidFill>
                    <a:srgbClr val="3F3F3F"/>
                  </a:solidFill>
                </a:rPr>
                <a:t>(1024, ‘Relu’)</a:t>
              </a:r>
              <a:endParaRPr b="1" sz="1200">
                <a:solidFill>
                  <a:srgbClr val="3F3F3F"/>
                </a:solidFill>
              </a:endParaRPr>
            </a:p>
          </p:txBody>
        </p:sp>
      </p:grpSp>
      <p:grpSp>
        <p:nvGrpSpPr>
          <p:cNvPr id="2196" name="Google Shape;2196;p51"/>
          <p:cNvGrpSpPr/>
          <p:nvPr/>
        </p:nvGrpSpPr>
        <p:grpSpPr>
          <a:xfrm>
            <a:off x="771525" y="1489175"/>
            <a:ext cx="2833422" cy="349875"/>
            <a:chOff x="1819227" y="1229868"/>
            <a:chExt cx="3777896" cy="466500"/>
          </a:xfrm>
        </p:grpSpPr>
        <p:cxnSp>
          <p:nvCxnSpPr>
            <p:cNvPr id="2197" name="Google Shape;2197;p51"/>
            <p:cNvCxnSpPr/>
            <p:nvPr/>
          </p:nvCxnSpPr>
          <p:spPr>
            <a:xfrm>
              <a:off x="4517123" y="1463132"/>
              <a:ext cx="1080000" cy="0"/>
            </a:xfrm>
            <a:prstGeom prst="straightConnector1">
              <a:avLst/>
            </a:prstGeom>
            <a:noFill/>
            <a:ln cap="flat" cmpd="sng" w="38100">
              <a:solidFill>
                <a:schemeClr val="accent1"/>
              </a:solidFill>
              <a:prstDash val="solid"/>
              <a:miter lim="800000"/>
              <a:headEnd len="sm" w="sm" type="none"/>
              <a:tailEnd len="med" w="med" type="oval"/>
            </a:ln>
          </p:spPr>
        </p:cxnSp>
        <p:sp>
          <p:nvSpPr>
            <p:cNvPr id="2198" name="Google Shape;2198;p51"/>
            <p:cNvSpPr txBox="1"/>
            <p:nvPr/>
          </p:nvSpPr>
          <p:spPr>
            <a:xfrm>
              <a:off x="1819227" y="1229868"/>
              <a:ext cx="1650600" cy="46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900"/>
                <a:buFont typeface="Arial"/>
                <a:buNone/>
              </a:pPr>
              <a:r>
                <a:rPr b="1" lang="zh-TW" sz="1200">
                  <a:solidFill>
                    <a:srgbClr val="3F3F3F"/>
                  </a:solidFill>
                </a:rPr>
                <a:t>GlobalAverage</a:t>
              </a:r>
              <a:endParaRPr b="1" sz="1200">
                <a:solidFill>
                  <a:srgbClr val="3F3F3F"/>
                </a:solidFill>
              </a:endParaRPr>
            </a:p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900"/>
                <a:buFont typeface="Arial"/>
                <a:buNone/>
              </a:pPr>
              <a:r>
                <a:rPr b="1" lang="zh-TW" sz="1200">
                  <a:solidFill>
                    <a:srgbClr val="3F3F3F"/>
                  </a:solidFill>
                </a:rPr>
                <a:t>Pooling2D</a:t>
              </a:r>
              <a:endParaRPr b="1" sz="1200">
                <a:solidFill>
                  <a:srgbClr val="3F3F3F"/>
                </a:solidFill>
              </a:endParaRPr>
            </a:p>
          </p:txBody>
        </p:sp>
      </p:grpSp>
      <p:grpSp>
        <p:nvGrpSpPr>
          <p:cNvPr id="2199" name="Google Shape;2199;p51"/>
          <p:cNvGrpSpPr/>
          <p:nvPr/>
        </p:nvGrpSpPr>
        <p:grpSpPr>
          <a:xfrm>
            <a:off x="1431301" y="564398"/>
            <a:ext cx="2720745" cy="349875"/>
            <a:chOff x="1969463" y="2209538"/>
            <a:chExt cx="3627660" cy="466500"/>
          </a:xfrm>
        </p:grpSpPr>
        <p:cxnSp>
          <p:nvCxnSpPr>
            <p:cNvPr id="2200" name="Google Shape;2200;p51"/>
            <p:cNvCxnSpPr/>
            <p:nvPr/>
          </p:nvCxnSpPr>
          <p:spPr>
            <a:xfrm>
              <a:off x="4517123" y="2441750"/>
              <a:ext cx="1080000" cy="4200"/>
            </a:xfrm>
            <a:prstGeom prst="straightConnector1">
              <a:avLst/>
            </a:prstGeom>
            <a:noFill/>
            <a:ln cap="flat" cmpd="sng" w="38100">
              <a:solidFill>
                <a:srgbClr val="9900FF"/>
              </a:solidFill>
              <a:prstDash val="solid"/>
              <a:miter lim="800000"/>
              <a:headEnd len="sm" w="sm" type="none"/>
              <a:tailEnd len="med" w="med" type="oval"/>
            </a:ln>
          </p:spPr>
        </p:cxnSp>
        <p:sp>
          <p:nvSpPr>
            <p:cNvPr id="2201" name="Google Shape;2201;p51"/>
            <p:cNvSpPr txBox="1"/>
            <p:nvPr/>
          </p:nvSpPr>
          <p:spPr>
            <a:xfrm>
              <a:off x="1969463" y="2209538"/>
              <a:ext cx="1500300" cy="46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900"/>
                <a:buFont typeface="Arial"/>
                <a:buNone/>
              </a:pPr>
              <a:r>
                <a:rPr b="1" lang="zh-TW" sz="1200">
                  <a:solidFill>
                    <a:srgbClr val="3F3F3F"/>
                  </a:solidFill>
                </a:rPr>
                <a:t>EfficientNet</a:t>
              </a:r>
              <a:endParaRPr b="1" sz="1200">
                <a:solidFill>
                  <a:srgbClr val="3F3F3F"/>
                </a:solidFill>
              </a:endParaRPr>
            </a:p>
          </p:txBody>
        </p:sp>
      </p:grpSp>
      <p:grpSp>
        <p:nvGrpSpPr>
          <p:cNvPr id="2202" name="Google Shape;2202;p51"/>
          <p:cNvGrpSpPr/>
          <p:nvPr/>
        </p:nvGrpSpPr>
        <p:grpSpPr>
          <a:xfrm>
            <a:off x="717950" y="3338725"/>
            <a:ext cx="2886997" cy="349875"/>
            <a:chOff x="1747793" y="3189203"/>
            <a:chExt cx="3849330" cy="466500"/>
          </a:xfrm>
        </p:grpSpPr>
        <p:cxnSp>
          <p:nvCxnSpPr>
            <p:cNvPr id="2203" name="Google Shape;2203;p51"/>
            <p:cNvCxnSpPr/>
            <p:nvPr/>
          </p:nvCxnSpPr>
          <p:spPr>
            <a:xfrm>
              <a:off x="4517123" y="3424576"/>
              <a:ext cx="1080000" cy="0"/>
            </a:xfrm>
            <a:prstGeom prst="straightConnector1">
              <a:avLst/>
            </a:prstGeom>
            <a:noFill/>
            <a:ln cap="flat" cmpd="sng" w="38100">
              <a:solidFill>
                <a:schemeClr val="accent3"/>
              </a:solidFill>
              <a:prstDash val="solid"/>
              <a:miter lim="800000"/>
              <a:headEnd len="sm" w="sm" type="none"/>
              <a:tailEnd len="med" w="med" type="oval"/>
            </a:ln>
          </p:spPr>
        </p:cxnSp>
        <p:sp>
          <p:nvSpPr>
            <p:cNvPr id="2204" name="Google Shape;2204;p51"/>
            <p:cNvSpPr txBox="1"/>
            <p:nvPr/>
          </p:nvSpPr>
          <p:spPr>
            <a:xfrm>
              <a:off x="1747793" y="3189203"/>
              <a:ext cx="1722000" cy="46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900"/>
                <a:buFont typeface="Arial"/>
                <a:buNone/>
              </a:pPr>
              <a:r>
                <a:rPr b="1" lang="zh-TW" sz="1200">
                  <a:solidFill>
                    <a:srgbClr val="3F3F3F"/>
                  </a:solidFill>
                </a:rPr>
                <a:t>Dense</a:t>
              </a:r>
              <a:endParaRPr b="1" sz="1200">
                <a:solidFill>
                  <a:srgbClr val="3F3F3F"/>
                </a:solidFill>
              </a:endParaRPr>
            </a:p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900"/>
                <a:buFont typeface="Arial"/>
                <a:buNone/>
              </a:pPr>
              <a:r>
                <a:rPr b="1" lang="zh-TW" sz="1200">
                  <a:solidFill>
                    <a:srgbClr val="3F3F3F"/>
                  </a:solidFill>
                </a:rPr>
                <a:t>(23, ‘Softmax’)</a:t>
              </a:r>
              <a:endParaRPr b="1" sz="900">
                <a:solidFill>
                  <a:srgbClr val="3F3F3F"/>
                </a:solidFill>
              </a:endParaRPr>
            </a:p>
          </p:txBody>
        </p:sp>
      </p:grpSp>
      <p:grpSp>
        <p:nvGrpSpPr>
          <p:cNvPr id="2205" name="Google Shape;2205;p51"/>
          <p:cNvGrpSpPr/>
          <p:nvPr/>
        </p:nvGrpSpPr>
        <p:grpSpPr>
          <a:xfrm>
            <a:off x="0" y="4263500"/>
            <a:ext cx="4152046" cy="445050"/>
            <a:chOff x="61062" y="5148542"/>
            <a:chExt cx="5536061" cy="593400"/>
          </a:xfrm>
        </p:grpSpPr>
        <p:cxnSp>
          <p:nvCxnSpPr>
            <p:cNvPr id="2206" name="Google Shape;2206;p51"/>
            <p:cNvCxnSpPr/>
            <p:nvPr/>
          </p:nvCxnSpPr>
          <p:spPr>
            <a:xfrm>
              <a:off x="4517123" y="5381810"/>
              <a:ext cx="1080000" cy="0"/>
            </a:xfrm>
            <a:prstGeom prst="straightConnector1">
              <a:avLst/>
            </a:prstGeom>
            <a:noFill/>
            <a:ln cap="flat" cmpd="sng" w="38100">
              <a:solidFill>
                <a:schemeClr val="accent5"/>
              </a:solidFill>
              <a:prstDash val="solid"/>
              <a:miter lim="800000"/>
              <a:headEnd len="sm" w="sm" type="none"/>
              <a:tailEnd len="med" w="med" type="oval"/>
            </a:ln>
          </p:spPr>
        </p:cxnSp>
        <p:sp>
          <p:nvSpPr>
            <p:cNvPr id="2207" name="Google Shape;2207;p51"/>
            <p:cNvSpPr txBox="1"/>
            <p:nvPr/>
          </p:nvSpPr>
          <p:spPr>
            <a:xfrm>
              <a:off x="61062" y="5148542"/>
              <a:ext cx="3408600" cy="59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900"/>
                <a:buFont typeface="Arial"/>
                <a:buNone/>
              </a:pPr>
              <a:r>
                <a:rPr b="1" lang="zh-TW" sz="1200">
                  <a:solidFill>
                    <a:srgbClr val="3F3F3F"/>
                  </a:solidFill>
                </a:rPr>
                <a:t>optimizer = ‘adam’</a:t>
              </a:r>
              <a:endParaRPr b="1" sz="1200">
                <a:solidFill>
                  <a:srgbClr val="3F3F3F"/>
                </a:solidFill>
              </a:endParaRPr>
            </a:p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900"/>
                <a:buFont typeface="Arial"/>
                <a:buNone/>
              </a:pPr>
              <a:r>
                <a:rPr b="1" lang="zh-TW" sz="1200">
                  <a:solidFill>
                    <a:srgbClr val="3F3F3F"/>
                  </a:solidFill>
                </a:rPr>
                <a:t>loss = categorical_crossentropy’</a:t>
              </a:r>
              <a:endParaRPr b="1" sz="1200">
                <a:solidFill>
                  <a:srgbClr val="3F3F3F"/>
                </a:solidFill>
              </a:endParaRPr>
            </a:p>
          </p:txBody>
        </p:sp>
      </p:grpSp>
      <p:sp>
        <p:nvSpPr>
          <p:cNvPr id="2208" name="Google Shape;2208;p51"/>
          <p:cNvSpPr/>
          <p:nvPr/>
        </p:nvSpPr>
        <p:spPr>
          <a:xfrm>
            <a:off x="4222792" y="2318513"/>
            <a:ext cx="626400" cy="540000"/>
          </a:xfrm>
          <a:prstGeom prst="hexagon">
            <a:avLst>
              <a:gd fmla="val 25000" name="adj"/>
              <a:gd fmla="val 115470" name="vf"/>
            </a:avLst>
          </a:prstGeom>
          <a:solidFill>
            <a:schemeClr val="accent4"/>
          </a:solidFill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9" name="Google Shape;2209;p51"/>
          <p:cNvSpPr/>
          <p:nvPr/>
        </p:nvSpPr>
        <p:spPr>
          <a:xfrm>
            <a:off x="5158922" y="4168463"/>
            <a:ext cx="626400" cy="540000"/>
          </a:xfrm>
          <a:prstGeom prst="hexagon">
            <a:avLst>
              <a:gd fmla="val 25000" name="adj"/>
              <a:gd fmla="val 115470" name="vf"/>
            </a:avLst>
          </a:prstGeom>
          <a:solidFill>
            <a:schemeClr val="accent5"/>
          </a:solidFill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0" name="Google Shape;2210;p51"/>
          <p:cNvSpPr/>
          <p:nvPr/>
        </p:nvSpPr>
        <p:spPr>
          <a:xfrm>
            <a:off x="5158922" y="467785"/>
            <a:ext cx="626400" cy="5400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9900FF"/>
          </a:solidFill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1" name="Google Shape;2211;p51"/>
          <p:cNvSpPr/>
          <p:nvPr/>
        </p:nvSpPr>
        <p:spPr>
          <a:xfrm>
            <a:off x="4629213" y="3243488"/>
            <a:ext cx="626400" cy="540000"/>
          </a:xfrm>
          <a:prstGeom prst="hexagon">
            <a:avLst>
              <a:gd fmla="val 25000" name="adj"/>
              <a:gd fmla="val 115470" name="vf"/>
            </a:avLst>
          </a:prstGeom>
          <a:solidFill>
            <a:schemeClr val="accent3"/>
          </a:solidFill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2" name="Google Shape;2212;p51"/>
          <p:cNvSpPr/>
          <p:nvPr/>
        </p:nvSpPr>
        <p:spPr>
          <a:xfrm>
            <a:off x="4629213" y="1393149"/>
            <a:ext cx="626400" cy="540000"/>
          </a:xfrm>
          <a:prstGeom prst="hexagon">
            <a:avLst>
              <a:gd fmla="val 25000" name="adj"/>
              <a:gd fmla="val 115470" name="vf"/>
            </a:avLst>
          </a:prstGeom>
          <a:solidFill>
            <a:schemeClr val="accent1"/>
          </a:solidFill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3" name="Google Shape;2213;p51"/>
          <p:cNvSpPr/>
          <p:nvPr/>
        </p:nvSpPr>
        <p:spPr>
          <a:xfrm>
            <a:off x="4802984" y="3387128"/>
            <a:ext cx="282468" cy="282010"/>
          </a:xfrm>
          <a:custGeom>
            <a:rect b="b" l="l" r="r" t="t"/>
            <a:pathLst>
              <a:path extrusionOk="0" h="3222968" w="3228210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4" name="Google Shape;2214;p51"/>
          <p:cNvSpPr/>
          <p:nvPr/>
        </p:nvSpPr>
        <p:spPr>
          <a:xfrm>
            <a:off x="4794237" y="1565813"/>
            <a:ext cx="291601" cy="191644"/>
          </a:xfrm>
          <a:custGeom>
            <a:rect b="b" l="l" r="r" t="t"/>
            <a:pathLst>
              <a:path extrusionOk="0" h="2129375" w="3240006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5" name="Google Shape;2215;p51"/>
          <p:cNvSpPr/>
          <p:nvPr/>
        </p:nvSpPr>
        <p:spPr>
          <a:xfrm>
            <a:off x="5306462" y="4339681"/>
            <a:ext cx="321910" cy="218044"/>
          </a:xfrm>
          <a:custGeom>
            <a:rect b="b" l="l" r="r" t="t"/>
            <a:pathLst>
              <a:path extrusionOk="0" h="2180445" w="3219104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6" name="Google Shape;2216;p51"/>
          <p:cNvSpPr/>
          <p:nvPr/>
        </p:nvSpPr>
        <p:spPr>
          <a:xfrm>
            <a:off x="5334516" y="620369"/>
            <a:ext cx="297767" cy="235419"/>
          </a:xfrm>
          <a:custGeom>
            <a:rect b="b" l="l" r="r" t="t"/>
            <a:pathLst>
              <a:path extrusionOk="0" h="2545072" w="3219104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7" name="Google Shape;2217;p51"/>
          <p:cNvSpPr/>
          <p:nvPr/>
        </p:nvSpPr>
        <p:spPr>
          <a:xfrm>
            <a:off x="4389865" y="2448201"/>
            <a:ext cx="284994" cy="287375"/>
          </a:xfrm>
          <a:custGeom>
            <a:rect b="b" l="l" r="r" t="t"/>
            <a:pathLst>
              <a:path extrusionOk="0" h="1665940" w="1652142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8" name="Google Shape;2218;p51"/>
          <p:cNvSpPr txBox="1"/>
          <p:nvPr/>
        </p:nvSpPr>
        <p:spPr>
          <a:xfrm>
            <a:off x="6933000" y="216000"/>
            <a:ext cx="23682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800"/>
              <a:t>Model Structure</a:t>
            </a:r>
            <a:endParaRPr b="1" sz="2800"/>
          </a:p>
        </p:txBody>
      </p:sp>
      <p:sp>
        <p:nvSpPr>
          <p:cNvPr id="2219" name="Google Shape;2219;p51"/>
          <p:cNvSpPr/>
          <p:nvPr/>
        </p:nvSpPr>
        <p:spPr>
          <a:xfrm>
            <a:off x="2700325" y="506250"/>
            <a:ext cx="439500" cy="4662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0" name="Google Shape;2220;p51"/>
          <p:cNvSpPr/>
          <p:nvPr/>
        </p:nvSpPr>
        <p:spPr>
          <a:xfrm>
            <a:off x="2166925" y="1489175"/>
            <a:ext cx="439500" cy="4662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1" name="Google Shape;2221;p51"/>
          <p:cNvSpPr/>
          <p:nvPr/>
        </p:nvSpPr>
        <p:spPr>
          <a:xfrm>
            <a:off x="1783550" y="2413950"/>
            <a:ext cx="439500" cy="4662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FB5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2" name="Google Shape;2222;p51"/>
          <p:cNvSpPr/>
          <p:nvPr/>
        </p:nvSpPr>
        <p:spPr>
          <a:xfrm>
            <a:off x="2166925" y="3338725"/>
            <a:ext cx="439500" cy="4662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3" name="Google Shape;2223;p51"/>
          <p:cNvSpPr/>
          <p:nvPr/>
        </p:nvSpPr>
        <p:spPr>
          <a:xfrm>
            <a:off x="2700325" y="4263500"/>
            <a:ext cx="439500" cy="4662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7" name="Shape 2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8" name="Google Shape;2228;p52" title="Points scored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6938" y="10"/>
            <a:ext cx="8570124" cy="529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2" name="Shape 2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33" name="Google Shape;2233;p53"/>
          <p:cNvCxnSpPr/>
          <p:nvPr/>
        </p:nvCxnSpPr>
        <p:spPr>
          <a:xfrm flipH="1" rot="10800000">
            <a:off x="1650200" y="1564450"/>
            <a:ext cx="5840100" cy="42900"/>
          </a:xfrm>
          <a:prstGeom prst="straightConnector1">
            <a:avLst/>
          </a:prstGeom>
          <a:noFill/>
          <a:ln cap="flat" cmpd="sng" w="76200">
            <a:solidFill>
              <a:srgbClr val="9E9E9E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34" name="Google Shape;2234;p53"/>
          <p:cNvCxnSpPr/>
          <p:nvPr/>
        </p:nvCxnSpPr>
        <p:spPr>
          <a:xfrm rot="10800000">
            <a:off x="7478013" y="1017725"/>
            <a:ext cx="5400" cy="1866300"/>
          </a:xfrm>
          <a:prstGeom prst="straightConnector1">
            <a:avLst/>
          </a:prstGeom>
          <a:noFill/>
          <a:ln cap="flat" cmpd="sng" w="28575">
            <a:solidFill>
              <a:srgbClr val="3C78D8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2235" name="Google Shape;2235;p53"/>
          <p:cNvCxnSpPr/>
          <p:nvPr/>
        </p:nvCxnSpPr>
        <p:spPr>
          <a:xfrm flipH="1" rot="10800000">
            <a:off x="4451038" y="1017725"/>
            <a:ext cx="18000" cy="1842000"/>
          </a:xfrm>
          <a:prstGeom prst="straightConnector1">
            <a:avLst/>
          </a:prstGeom>
          <a:noFill/>
          <a:ln cap="flat" cmpd="sng" w="28575">
            <a:solidFill>
              <a:srgbClr val="A61C00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2236" name="Google Shape;2236;p53"/>
          <p:cNvCxnSpPr/>
          <p:nvPr/>
        </p:nvCxnSpPr>
        <p:spPr>
          <a:xfrm flipH="1" rot="10800000">
            <a:off x="1662063" y="1017725"/>
            <a:ext cx="3900" cy="17571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med" w="med" type="oval"/>
          </a:ln>
        </p:spPr>
      </p:cxnSp>
      <p:sp>
        <p:nvSpPr>
          <p:cNvPr id="2237" name="Google Shape;2237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zh-TW"/>
              <a:t>系統展示</a:t>
            </a:r>
            <a:endParaRPr b="1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pic>
        <p:nvPicPr>
          <p:cNvPr id="2238" name="Google Shape;2238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950" y="1158072"/>
            <a:ext cx="1728156" cy="834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9" name="Google Shape;2239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95975" y="1158092"/>
            <a:ext cx="1728150" cy="834612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0" name="Google Shape;2240;p5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34088" y="1167175"/>
            <a:ext cx="1693268" cy="81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1" name="Google Shape;2241;p53"/>
          <p:cNvPicPr preferRelativeResize="0"/>
          <p:nvPr/>
        </p:nvPicPr>
        <p:blipFill rotWithShape="1">
          <a:blip r:embed="rId6">
            <a:alphaModFix/>
          </a:blip>
          <a:srcRect b="29122" l="0" r="65871" t="10556"/>
          <a:stretch/>
        </p:blipFill>
        <p:spPr>
          <a:xfrm>
            <a:off x="210038" y="2133074"/>
            <a:ext cx="2907974" cy="1107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2" name="Google Shape;2242;p53"/>
          <p:cNvPicPr preferRelativeResize="0"/>
          <p:nvPr/>
        </p:nvPicPr>
        <p:blipFill rotWithShape="1">
          <a:blip r:embed="rId7">
            <a:alphaModFix/>
          </a:blip>
          <a:srcRect b="26635" l="0" r="57970" t="8353"/>
          <a:stretch/>
        </p:blipFill>
        <p:spPr>
          <a:xfrm>
            <a:off x="3118012" y="2133075"/>
            <a:ext cx="2907975" cy="1107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3" name="Google Shape;2243;p53"/>
          <p:cNvPicPr preferRelativeResize="0"/>
          <p:nvPr/>
        </p:nvPicPr>
        <p:blipFill rotWithShape="1">
          <a:blip r:embed="rId8">
            <a:alphaModFix/>
          </a:blip>
          <a:srcRect b="27563" l="0" r="66411" t="13072"/>
          <a:stretch/>
        </p:blipFill>
        <p:spPr>
          <a:xfrm>
            <a:off x="6025988" y="2134425"/>
            <a:ext cx="2907976" cy="1107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4" name="Google Shape;2244;p53"/>
          <p:cNvPicPr preferRelativeResize="0"/>
          <p:nvPr/>
        </p:nvPicPr>
        <p:blipFill rotWithShape="1">
          <a:blip r:embed="rId9">
            <a:alphaModFix/>
          </a:blip>
          <a:srcRect b="0" l="8875" r="6991" t="8290"/>
          <a:stretch/>
        </p:blipFill>
        <p:spPr>
          <a:xfrm>
            <a:off x="235722" y="3275050"/>
            <a:ext cx="2838475" cy="1334025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245" name="Google Shape;2245;p53"/>
          <p:cNvPicPr preferRelativeResize="0"/>
          <p:nvPr/>
        </p:nvPicPr>
        <p:blipFill rotWithShape="1">
          <a:blip r:embed="rId10">
            <a:alphaModFix/>
          </a:blip>
          <a:srcRect b="0" l="9390" r="7512" t="9444"/>
          <a:stretch/>
        </p:blipFill>
        <p:spPr>
          <a:xfrm>
            <a:off x="3148613" y="3275038"/>
            <a:ext cx="2838475" cy="1334061"/>
          </a:xfrm>
          <a:prstGeom prst="rect">
            <a:avLst/>
          </a:prstGeom>
          <a:noFill/>
          <a:ln cap="flat" cmpd="sng" w="38100">
            <a:solidFill>
              <a:srgbClr val="A61C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246" name="Google Shape;2246;p53"/>
          <p:cNvPicPr preferRelativeResize="0"/>
          <p:nvPr/>
        </p:nvPicPr>
        <p:blipFill rotWithShape="1">
          <a:blip r:embed="rId11">
            <a:alphaModFix/>
          </a:blip>
          <a:srcRect b="0" l="9451" r="7712" t="7295"/>
          <a:stretch/>
        </p:blipFill>
        <p:spPr>
          <a:xfrm>
            <a:off x="6061488" y="3275025"/>
            <a:ext cx="2838474" cy="1334072"/>
          </a:xfrm>
          <a:prstGeom prst="rect">
            <a:avLst/>
          </a:prstGeom>
          <a:noFill/>
          <a:ln cap="flat" cmpd="sng" w="38100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8" name="Shape 1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9" name="Google Shape;1519;p36"/>
          <p:cNvSpPr/>
          <p:nvPr/>
        </p:nvSpPr>
        <p:spPr>
          <a:xfrm>
            <a:off x="2814900" y="3607775"/>
            <a:ext cx="2618100" cy="844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0" name="Google Shape;1520;p36"/>
          <p:cNvSpPr/>
          <p:nvPr/>
        </p:nvSpPr>
        <p:spPr>
          <a:xfrm>
            <a:off x="2814900" y="2579125"/>
            <a:ext cx="2618100" cy="844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1" name="Google Shape;1521;p36"/>
          <p:cNvSpPr/>
          <p:nvPr/>
        </p:nvSpPr>
        <p:spPr>
          <a:xfrm>
            <a:off x="2814900" y="1550475"/>
            <a:ext cx="2618100" cy="844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2" name="Google Shape;1522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zh-TW"/>
              <a:t>組員分工</a:t>
            </a:r>
            <a:endParaRPr b="1"/>
          </a:p>
        </p:txBody>
      </p:sp>
      <p:grpSp>
        <p:nvGrpSpPr>
          <p:cNvPr id="1523" name="Google Shape;1523;p36"/>
          <p:cNvGrpSpPr/>
          <p:nvPr/>
        </p:nvGrpSpPr>
        <p:grpSpPr>
          <a:xfrm>
            <a:off x="6283355" y="1893213"/>
            <a:ext cx="2115232" cy="2132026"/>
            <a:chOff x="5710380" y="1778225"/>
            <a:chExt cx="2115232" cy="2132026"/>
          </a:xfrm>
        </p:grpSpPr>
        <p:sp>
          <p:nvSpPr>
            <p:cNvPr id="1524" name="Google Shape;1524;p36"/>
            <p:cNvSpPr/>
            <p:nvPr/>
          </p:nvSpPr>
          <p:spPr>
            <a:xfrm>
              <a:off x="6669723" y="2461109"/>
              <a:ext cx="345755" cy="529754"/>
            </a:xfrm>
            <a:custGeom>
              <a:rect b="b" l="l" r="r" t="t"/>
              <a:pathLst>
                <a:path extrusionOk="0" h="3501" w="2285">
                  <a:moveTo>
                    <a:pt x="0" y="1"/>
                  </a:moveTo>
                  <a:lnTo>
                    <a:pt x="0" y="56"/>
                  </a:lnTo>
                  <a:lnTo>
                    <a:pt x="2222" y="56"/>
                  </a:lnTo>
                  <a:lnTo>
                    <a:pt x="2222" y="3501"/>
                  </a:lnTo>
                  <a:lnTo>
                    <a:pt x="2285" y="3501"/>
                  </a:lnTo>
                  <a:lnTo>
                    <a:pt x="2285" y="1"/>
                  </a:lnTo>
                  <a:close/>
                </a:path>
              </a:pathLst>
            </a:custGeom>
            <a:solidFill>
              <a:srgbClr val="E637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5" name="Google Shape;1525;p36"/>
            <p:cNvSpPr/>
            <p:nvPr/>
          </p:nvSpPr>
          <p:spPr>
            <a:xfrm>
              <a:off x="5710380" y="3577055"/>
              <a:ext cx="2115232" cy="333196"/>
            </a:xfrm>
            <a:custGeom>
              <a:rect b="b" l="l" r="r" t="t"/>
              <a:pathLst>
                <a:path extrusionOk="0" h="2202" w="13979">
                  <a:moveTo>
                    <a:pt x="6972" y="0"/>
                  </a:moveTo>
                  <a:cubicBezTo>
                    <a:pt x="3125" y="0"/>
                    <a:pt x="0" y="493"/>
                    <a:pt x="0" y="1098"/>
                  </a:cubicBezTo>
                  <a:cubicBezTo>
                    <a:pt x="0" y="1709"/>
                    <a:pt x="3125" y="2202"/>
                    <a:pt x="6972" y="2202"/>
                  </a:cubicBezTo>
                  <a:cubicBezTo>
                    <a:pt x="10854" y="2202"/>
                    <a:pt x="13979" y="1709"/>
                    <a:pt x="13979" y="1098"/>
                  </a:cubicBezTo>
                  <a:cubicBezTo>
                    <a:pt x="13979" y="493"/>
                    <a:pt x="10854" y="0"/>
                    <a:pt x="6972" y="0"/>
                  </a:cubicBezTo>
                  <a:close/>
                </a:path>
              </a:pathLst>
            </a:custGeom>
            <a:solidFill>
              <a:srgbClr val="F0F1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6" name="Google Shape;1526;p36"/>
            <p:cNvSpPr/>
            <p:nvPr/>
          </p:nvSpPr>
          <p:spPr>
            <a:xfrm>
              <a:off x="5920558" y="1778225"/>
              <a:ext cx="1663406" cy="1313566"/>
            </a:xfrm>
            <a:custGeom>
              <a:rect b="b" l="l" r="r" t="t"/>
              <a:pathLst>
                <a:path extrusionOk="0" h="8681" w="10993">
                  <a:moveTo>
                    <a:pt x="8882" y="0"/>
                  </a:moveTo>
                  <a:lnTo>
                    <a:pt x="0" y="4049"/>
                  </a:lnTo>
                  <a:lnTo>
                    <a:pt x="2139" y="8680"/>
                  </a:lnTo>
                  <a:lnTo>
                    <a:pt x="10993" y="4625"/>
                  </a:lnTo>
                  <a:lnTo>
                    <a:pt x="8882" y="0"/>
                  </a:lnTo>
                  <a:close/>
                </a:path>
              </a:pathLst>
            </a:custGeom>
            <a:solidFill>
              <a:srgbClr val="3280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7" name="Google Shape;1527;p36"/>
            <p:cNvSpPr/>
            <p:nvPr/>
          </p:nvSpPr>
          <p:spPr>
            <a:xfrm>
              <a:off x="7128816" y="2417076"/>
              <a:ext cx="262834" cy="157670"/>
            </a:xfrm>
            <a:custGeom>
              <a:rect b="b" l="l" r="r" t="t"/>
              <a:pathLst>
                <a:path extrusionOk="0" h="1042" w="1737">
                  <a:moveTo>
                    <a:pt x="1591" y="0"/>
                  </a:moveTo>
                  <a:lnTo>
                    <a:pt x="1" y="750"/>
                  </a:lnTo>
                  <a:lnTo>
                    <a:pt x="119" y="1042"/>
                  </a:lnTo>
                  <a:lnTo>
                    <a:pt x="1737" y="292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8" name="Google Shape;1528;p36"/>
            <p:cNvSpPr/>
            <p:nvPr/>
          </p:nvSpPr>
          <p:spPr>
            <a:xfrm>
              <a:off x="7211888" y="2364418"/>
              <a:ext cx="145111" cy="78986"/>
            </a:xfrm>
            <a:custGeom>
              <a:rect b="b" l="l" r="r" t="t"/>
              <a:pathLst>
                <a:path extrusionOk="0" h="522" w="959">
                  <a:moveTo>
                    <a:pt x="896" y="1"/>
                  </a:moveTo>
                  <a:lnTo>
                    <a:pt x="0" y="404"/>
                  </a:lnTo>
                  <a:lnTo>
                    <a:pt x="63" y="522"/>
                  </a:lnTo>
                  <a:lnTo>
                    <a:pt x="959" y="119"/>
                  </a:lnTo>
                  <a:lnTo>
                    <a:pt x="8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9" name="Google Shape;1529;p36"/>
            <p:cNvSpPr/>
            <p:nvPr/>
          </p:nvSpPr>
          <p:spPr>
            <a:xfrm>
              <a:off x="7242303" y="2329767"/>
              <a:ext cx="96842" cy="61131"/>
            </a:xfrm>
            <a:custGeom>
              <a:rect b="b" l="l" r="r" t="t"/>
              <a:pathLst>
                <a:path extrusionOk="0" h="404" w="640">
                  <a:moveTo>
                    <a:pt x="584" y="1"/>
                  </a:moveTo>
                  <a:lnTo>
                    <a:pt x="1" y="258"/>
                  </a:lnTo>
                  <a:lnTo>
                    <a:pt x="63" y="404"/>
                  </a:lnTo>
                  <a:lnTo>
                    <a:pt x="640" y="112"/>
                  </a:lnTo>
                  <a:lnTo>
                    <a:pt x="5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0" name="Google Shape;1530;p36"/>
            <p:cNvSpPr/>
            <p:nvPr/>
          </p:nvSpPr>
          <p:spPr>
            <a:xfrm>
              <a:off x="6126499" y="2364418"/>
              <a:ext cx="139815" cy="78986"/>
            </a:xfrm>
            <a:custGeom>
              <a:rect b="b" l="l" r="r" t="t"/>
              <a:pathLst>
                <a:path extrusionOk="0" h="522" w="924">
                  <a:moveTo>
                    <a:pt x="868" y="1"/>
                  </a:moveTo>
                  <a:lnTo>
                    <a:pt x="0" y="404"/>
                  </a:lnTo>
                  <a:lnTo>
                    <a:pt x="56" y="522"/>
                  </a:lnTo>
                  <a:lnTo>
                    <a:pt x="924" y="119"/>
                  </a:lnTo>
                  <a:lnTo>
                    <a:pt x="8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1" name="Google Shape;1531;p36"/>
            <p:cNvSpPr/>
            <p:nvPr/>
          </p:nvSpPr>
          <p:spPr>
            <a:xfrm>
              <a:off x="6139058" y="2417076"/>
              <a:ext cx="96842" cy="60980"/>
            </a:xfrm>
            <a:custGeom>
              <a:rect b="b" l="l" r="r" t="t"/>
              <a:pathLst>
                <a:path extrusionOk="0" h="403" w="640">
                  <a:moveTo>
                    <a:pt x="584" y="0"/>
                  </a:moveTo>
                  <a:lnTo>
                    <a:pt x="0" y="257"/>
                  </a:lnTo>
                  <a:lnTo>
                    <a:pt x="63" y="403"/>
                  </a:lnTo>
                  <a:lnTo>
                    <a:pt x="639" y="146"/>
                  </a:lnTo>
                  <a:lnTo>
                    <a:pt x="5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2" name="Google Shape;1532;p36"/>
            <p:cNvSpPr/>
            <p:nvPr/>
          </p:nvSpPr>
          <p:spPr>
            <a:xfrm>
              <a:off x="6007716" y="1861146"/>
              <a:ext cx="1493328" cy="1151810"/>
            </a:xfrm>
            <a:custGeom>
              <a:rect b="b" l="l" r="r" t="t"/>
              <a:pathLst>
                <a:path extrusionOk="0" h="7612" w="9869">
                  <a:moveTo>
                    <a:pt x="7674" y="147"/>
                  </a:moveTo>
                  <a:cubicBezTo>
                    <a:pt x="7777" y="317"/>
                    <a:pt x="7950" y="407"/>
                    <a:pt x="8127" y="407"/>
                  </a:cubicBezTo>
                  <a:cubicBezTo>
                    <a:pt x="8187" y="407"/>
                    <a:pt x="8247" y="397"/>
                    <a:pt x="8306" y="376"/>
                  </a:cubicBezTo>
                  <a:lnTo>
                    <a:pt x="9722" y="3445"/>
                  </a:lnTo>
                  <a:cubicBezTo>
                    <a:pt x="9493" y="3584"/>
                    <a:pt x="9410" y="3848"/>
                    <a:pt x="9465" y="4077"/>
                  </a:cubicBezTo>
                  <a:lnTo>
                    <a:pt x="2084" y="7466"/>
                  </a:lnTo>
                  <a:cubicBezTo>
                    <a:pt x="1984" y="7309"/>
                    <a:pt x="1810" y="7198"/>
                    <a:pt x="1624" y="7198"/>
                  </a:cubicBezTo>
                  <a:cubicBezTo>
                    <a:pt x="1604" y="7198"/>
                    <a:pt x="1583" y="7199"/>
                    <a:pt x="1563" y="7202"/>
                  </a:cubicBezTo>
                  <a:lnTo>
                    <a:pt x="146" y="4105"/>
                  </a:lnTo>
                  <a:cubicBezTo>
                    <a:pt x="292" y="3966"/>
                    <a:pt x="348" y="3730"/>
                    <a:pt x="264" y="3528"/>
                  </a:cubicBezTo>
                  <a:lnTo>
                    <a:pt x="7674" y="147"/>
                  </a:lnTo>
                  <a:close/>
                  <a:moveTo>
                    <a:pt x="7729" y="1"/>
                  </a:moveTo>
                  <a:lnTo>
                    <a:pt x="146" y="3473"/>
                  </a:lnTo>
                  <a:lnTo>
                    <a:pt x="146" y="3528"/>
                  </a:lnTo>
                  <a:cubicBezTo>
                    <a:pt x="237" y="3702"/>
                    <a:pt x="174" y="3903"/>
                    <a:pt x="35" y="4049"/>
                  </a:cubicBezTo>
                  <a:lnTo>
                    <a:pt x="0" y="4077"/>
                  </a:lnTo>
                  <a:lnTo>
                    <a:pt x="1480" y="7320"/>
                  </a:lnTo>
                  <a:lnTo>
                    <a:pt x="1535" y="7320"/>
                  </a:lnTo>
                  <a:cubicBezTo>
                    <a:pt x="1561" y="7316"/>
                    <a:pt x="1586" y="7314"/>
                    <a:pt x="1610" y="7314"/>
                  </a:cubicBezTo>
                  <a:cubicBezTo>
                    <a:pt x="1779" y="7314"/>
                    <a:pt x="1922" y="7397"/>
                    <a:pt x="2000" y="7549"/>
                  </a:cubicBezTo>
                  <a:lnTo>
                    <a:pt x="2028" y="7611"/>
                  </a:lnTo>
                  <a:lnTo>
                    <a:pt x="9611" y="4139"/>
                  </a:lnTo>
                  <a:lnTo>
                    <a:pt x="9611" y="4077"/>
                  </a:lnTo>
                  <a:cubicBezTo>
                    <a:pt x="9493" y="3875"/>
                    <a:pt x="9583" y="3619"/>
                    <a:pt x="9813" y="3528"/>
                  </a:cubicBezTo>
                  <a:lnTo>
                    <a:pt x="9868" y="3501"/>
                  </a:lnTo>
                  <a:lnTo>
                    <a:pt x="8368" y="230"/>
                  </a:lnTo>
                  <a:lnTo>
                    <a:pt x="8333" y="258"/>
                  </a:lnTo>
                  <a:cubicBezTo>
                    <a:pt x="8271" y="290"/>
                    <a:pt x="8206" y="305"/>
                    <a:pt x="8143" y="305"/>
                  </a:cubicBezTo>
                  <a:cubicBezTo>
                    <a:pt x="7976" y="305"/>
                    <a:pt x="7823" y="202"/>
                    <a:pt x="7757" y="56"/>
                  </a:cubicBezTo>
                  <a:lnTo>
                    <a:pt x="77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3" name="Google Shape;1533;p36"/>
            <p:cNvSpPr/>
            <p:nvPr/>
          </p:nvSpPr>
          <p:spPr>
            <a:xfrm>
              <a:off x="6559414" y="2265156"/>
              <a:ext cx="385702" cy="337886"/>
            </a:xfrm>
            <a:custGeom>
              <a:rect b="b" l="l" r="r" t="t"/>
              <a:pathLst>
                <a:path extrusionOk="0" h="2233" w="2549">
                  <a:moveTo>
                    <a:pt x="1300" y="1"/>
                  </a:moveTo>
                  <a:cubicBezTo>
                    <a:pt x="1138" y="1"/>
                    <a:pt x="972" y="35"/>
                    <a:pt x="813" y="108"/>
                  </a:cubicBezTo>
                  <a:cubicBezTo>
                    <a:pt x="264" y="365"/>
                    <a:pt x="0" y="1004"/>
                    <a:pt x="264" y="1580"/>
                  </a:cubicBezTo>
                  <a:cubicBezTo>
                    <a:pt x="453" y="1983"/>
                    <a:pt x="862" y="2232"/>
                    <a:pt x="1283" y="2232"/>
                  </a:cubicBezTo>
                  <a:cubicBezTo>
                    <a:pt x="1436" y="2232"/>
                    <a:pt x="1590" y="2199"/>
                    <a:pt x="1736" y="2129"/>
                  </a:cubicBezTo>
                  <a:cubicBezTo>
                    <a:pt x="2319" y="1872"/>
                    <a:pt x="2549" y="1205"/>
                    <a:pt x="2319" y="657"/>
                  </a:cubicBezTo>
                  <a:cubicBezTo>
                    <a:pt x="2128" y="240"/>
                    <a:pt x="1726" y="1"/>
                    <a:pt x="13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4" name="Google Shape;1534;p36"/>
            <p:cNvSpPr/>
            <p:nvPr/>
          </p:nvSpPr>
          <p:spPr>
            <a:xfrm>
              <a:off x="6669723" y="2338241"/>
              <a:ext cx="174466" cy="196558"/>
            </a:xfrm>
            <a:custGeom>
              <a:rect b="b" l="l" r="r" t="t"/>
              <a:pathLst>
                <a:path extrusionOk="0" h="1299" w="1153">
                  <a:moveTo>
                    <a:pt x="375" y="348"/>
                  </a:moveTo>
                  <a:lnTo>
                    <a:pt x="486" y="549"/>
                  </a:lnTo>
                  <a:cubicBezTo>
                    <a:pt x="403" y="549"/>
                    <a:pt x="375" y="521"/>
                    <a:pt x="347" y="466"/>
                  </a:cubicBezTo>
                  <a:cubicBezTo>
                    <a:pt x="313" y="431"/>
                    <a:pt x="347" y="375"/>
                    <a:pt x="375" y="348"/>
                  </a:cubicBezTo>
                  <a:close/>
                  <a:moveTo>
                    <a:pt x="695" y="750"/>
                  </a:moveTo>
                  <a:cubicBezTo>
                    <a:pt x="750" y="750"/>
                    <a:pt x="806" y="750"/>
                    <a:pt x="806" y="813"/>
                  </a:cubicBezTo>
                  <a:cubicBezTo>
                    <a:pt x="834" y="868"/>
                    <a:pt x="834" y="896"/>
                    <a:pt x="778" y="952"/>
                  </a:cubicBezTo>
                  <a:lnTo>
                    <a:pt x="695" y="750"/>
                  </a:lnTo>
                  <a:close/>
                  <a:moveTo>
                    <a:pt x="347" y="0"/>
                  </a:moveTo>
                  <a:lnTo>
                    <a:pt x="257" y="28"/>
                  </a:lnTo>
                  <a:lnTo>
                    <a:pt x="285" y="146"/>
                  </a:lnTo>
                  <a:cubicBezTo>
                    <a:pt x="111" y="257"/>
                    <a:pt x="0" y="431"/>
                    <a:pt x="84" y="604"/>
                  </a:cubicBezTo>
                  <a:cubicBezTo>
                    <a:pt x="153" y="743"/>
                    <a:pt x="252" y="779"/>
                    <a:pt x="356" y="779"/>
                  </a:cubicBezTo>
                  <a:cubicBezTo>
                    <a:pt x="429" y="779"/>
                    <a:pt x="505" y="762"/>
                    <a:pt x="577" y="750"/>
                  </a:cubicBezTo>
                  <a:lnTo>
                    <a:pt x="695" y="986"/>
                  </a:lnTo>
                  <a:cubicBezTo>
                    <a:pt x="632" y="986"/>
                    <a:pt x="577" y="952"/>
                    <a:pt x="549" y="924"/>
                  </a:cubicBezTo>
                  <a:lnTo>
                    <a:pt x="285" y="1042"/>
                  </a:lnTo>
                  <a:cubicBezTo>
                    <a:pt x="348" y="1163"/>
                    <a:pt x="466" y="1214"/>
                    <a:pt x="600" y="1214"/>
                  </a:cubicBezTo>
                  <a:cubicBezTo>
                    <a:pt x="657" y="1214"/>
                    <a:pt x="718" y="1204"/>
                    <a:pt x="778" y="1188"/>
                  </a:cubicBezTo>
                  <a:lnTo>
                    <a:pt x="834" y="1299"/>
                  </a:lnTo>
                  <a:lnTo>
                    <a:pt x="924" y="1243"/>
                  </a:lnTo>
                  <a:lnTo>
                    <a:pt x="868" y="1125"/>
                  </a:lnTo>
                  <a:cubicBezTo>
                    <a:pt x="1097" y="1014"/>
                    <a:pt x="1153" y="841"/>
                    <a:pt x="1070" y="667"/>
                  </a:cubicBezTo>
                  <a:cubicBezTo>
                    <a:pt x="1011" y="536"/>
                    <a:pt x="893" y="502"/>
                    <a:pt x="770" y="502"/>
                  </a:cubicBezTo>
                  <a:cubicBezTo>
                    <a:pt x="704" y="502"/>
                    <a:pt x="637" y="511"/>
                    <a:pt x="577" y="521"/>
                  </a:cubicBezTo>
                  <a:lnTo>
                    <a:pt x="486" y="320"/>
                  </a:lnTo>
                  <a:cubicBezTo>
                    <a:pt x="496" y="312"/>
                    <a:pt x="506" y="309"/>
                    <a:pt x="518" y="309"/>
                  </a:cubicBezTo>
                  <a:cubicBezTo>
                    <a:pt x="549" y="309"/>
                    <a:pt x="584" y="335"/>
                    <a:pt x="604" y="375"/>
                  </a:cubicBezTo>
                  <a:lnTo>
                    <a:pt x="868" y="257"/>
                  </a:lnTo>
                  <a:cubicBezTo>
                    <a:pt x="807" y="139"/>
                    <a:pt x="707" y="76"/>
                    <a:pt x="586" y="76"/>
                  </a:cubicBezTo>
                  <a:cubicBezTo>
                    <a:pt x="529" y="76"/>
                    <a:pt x="467" y="90"/>
                    <a:pt x="403" y="118"/>
                  </a:cubicBezTo>
                  <a:lnTo>
                    <a:pt x="347" y="0"/>
                  </a:lnTo>
                  <a:close/>
                </a:path>
              </a:pathLst>
            </a:custGeom>
            <a:solidFill>
              <a:srgbClr val="33B3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5" name="Google Shape;1535;p36"/>
            <p:cNvSpPr/>
            <p:nvPr/>
          </p:nvSpPr>
          <p:spPr>
            <a:xfrm>
              <a:off x="5999243" y="1974632"/>
              <a:ext cx="1606814" cy="1068738"/>
            </a:xfrm>
            <a:custGeom>
              <a:rect b="b" l="l" r="r" t="t"/>
              <a:pathLst>
                <a:path extrusionOk="0" h="7063" w="10619">
                  <a:moveTo>
                    <a:pt x="9521" y="1"/>
                  </a:moveTo>
                  <a:lnTo>
                    <a:pt x="1" y="2056"/>
                  </a:lnTo>
                  <a:lnTo>
                    <a:pt x="1070" y="7063"/>
                  </a:lnTo>
                  <a:lnTo>
                    <a:pt x="10618" y="4980"/>
                  </a:lnTo>
                  <a:lnTo>
                    <a:pt x="9521" y="1"/>
                  </a:lnTo>
                  <a:close/>
                </a:path>
              </a:pathLst>
            </a:custGeom>
            <a:solidFill>
              <a:srgbClr val="54AE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6" name="Google Shape;1536;p36"/>
            <p:cNvSpPr/>
            <p:nvPr/>
          </p:nvSpPr>
          <p:spPr>
            <a:xfrm>
              <a:off x="7146671" y="2627101"/>
              <a:ext cx="271308" cy="101078"/>
            </a:xfrm>
            <a:custGeom>
              <a:rect b="b" l="l" r="r" t="t"/>
              <a:pathLst>
                <a:path extrusionOk="0" h="668" w="1793">
                  <a:moveTo>
                    <a:pt x="1737" y="1"/>
                  </a:moveTo>
                  <a:lnTo>
                    <a:pt x="1" y="348"/>
                  </a:lnTo>
                  <a:lnTo>
                    <a:pt x="56" y="668"/>
                  </a:lnTo>
                  <a:lnTo>
                    <a:pt x="1792" y="293"/>
                  </a:lnTo>
                  <a:lnTo>
                    <a:pt x="17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7" name="Google Shape;1537;p36"/>
            <p:cNvSpPr/>
            <p:nvPr/>
          </p:nvSpPr>
          <p:spPr>
            <a:xfrm>
              <a:off x="7251836" y="2566272"/>
              <a:ext cx="148289" cy="52658"/>
            </a:xfrm>
            <a:custGeom>
              <a:rect b="b" l="l" r="r" t="t"/>
              <a:pathLst>
                <a:path extrusionOk="0" h="348" w="980">
                  <a:moveTo>
                    <a:pt x="952" y="0"/>
                  </a:moveTo>
                  <a:lnTo>
                    <a:pt x="0" y="202"/>
                  </a:lnTo>
                  <a:lnTo>
                    <a:pt x="28" y="347"/>
                  </a:lnTo>
                  <a:lnTo>
                    <a:pt x="979" y="111"/>
                  </a:lnTo>
                  <a:lnTo>
                    <a:pt x="9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8" name="Google Shape;1538;p36"/>
            <p:cNvSpPr/>
            <p:nvPr/>
          </p:nvSpPr>
          <p:spPr>
            <a:xfrm>
              <a:off x="7294961" y="2530562"/>
              <a:ext cx="96690" cy="39947"/>
            </a:xfrm>
            <a:custGeom>
              <a:rect b="b" l="l" r="r" t="t"/>
              <a:pathLst>
                <a:path extrusionOk="0" h="264" w="639">
                  <a:moveTo>
                    <a:pt x="611" y="0"/>
                  </a:moveTo>
                  <a:lnTo>
                    <a:pt x="0" y="146"/>
                  </a:lnTo>
                  <a:lnTo>
                    <a:pt x="35" y="264"/>
                  </a:lnTo>
                  <a:lnTo>
                    <a:pt x="639" y="146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9" name="Google Shape;1539;p36"/>
            <p:cNvSpPr/>
            <p:nvPr/>
          </p:nvSpPr>
          <p:spPr>
            <a:xfrm>
              <a:off x="6187328" y="2334004"/>
              <a:ext cx="149348" cy="52658"/>
            </a:xfrm>
            <a:custGeom>
              <a:rect b="b" l="l" r="r" t="t"/>
              <a:pathLst>
                <a:path extrusionOk="0" h="348" w="987">
                  <a:moveTo>
                    <a:pt x="959" y="1"/>
                  </a:moveTo>
                  <a:lnTo>
                    <a:pt x="1" y="202"/>
                  </a:lnTo>
                  <a:lnTo>
                    <a:pt x="29" y="348"/>
                  </a:lnTo>
                  <a:lnTo>
                    <a:pt x="987" y="146"/>
                  </a:lnTo>
                  <a:lnTo>
                    <a:pt x="9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0" name="Google Shape;1540;p36"/>
            <p:cNvSpPr/>
            <p:nvPr/>
          </p:nvSpPr>
          <p:spPr>
            <a:xfrm>
              <a:off x="6196861" y="2382274"/>
              <a:ext cx="95782" cy="39039"/>
            </a:xfrm>
            <a:custGeom>
              <a:rect b="b" l="l" r="r" t="t"/>
              <a:pathLst>
                <a:path extrusionOk="0" h="258" w="633">
                  <a:moveTo>
                    <a:pt x="605" y="1"/>
                  </a:moveTo>
                  <a:lnTo>
                    <a:pt x="0" y="112"/>
                  </a:lnTo>
                  <a:lnTo>
                    <a:pt x="28" y="258"/>
                  </a:lnTo>
                  <a:lnTo>
                    <a:pt x="632" y="112"/>
                  </a:lnTo>
                  <a:lnTo>
                    <a:pt x="6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1" name="Google Shape;1541;p36"/>
            <p:cNvSpPr/>
            <p:nvPr/>
          </p:nvSpPr>
          <p:spPr>
            <a:xfrm>
              <a:off x="6065519" y="2040907"/>
              <a:ext cx="1475321" cy="940574"/>
            </a:xfrm>
            <a:custGeom>
              <a:rect b="b" l="l" r="r" t="t"/>
              <a:pathLst>
                <a:path extrusionOk="0" h="6216" w="9750">
                  <a:moveTo>
                    <a:pt x="8333" y="111"/>
                  </a:moveTo>
                  <a:cubicBezTo>
                    <a:pt x="8383" y="349"/>
                    <a:pt x="8597" y="491"/>
                    <a:pt x="8833" y="491"/>
                  </a:cubicBezTo>
                  <a:cubicBezTo>
                    <a:pt x="8858" y="491"/>
                    <a:pt x="8884" y="490"/>
                    <a:pt x="8910" y="486"/>
                  </a:cubicBezTo>
                  <a:lnTo>
                    <a:pt x="9604" y="3785"/>
                  </a:lnTo>
                  <a:cubicBezTo>
                    <a:pt x="9375" y="3847"/>
                    <a:pt x="9201" y="4104"/>
                    <a:pt x="9229" y="4368"/>
                  </a:cubicBezTo>
                  <a:lnTo>
                    <a:pt x="1299" y="6076"/>
                  </a:lnTo>
                  <a:cubicBezTo>
                    <a:pt x="1216" y="5868"/>
                    <a:pt x="1042" y="5729"/>
                    <a:pt x="834" y="5694"/>
                  </a:cubicBezTo>
                  <a:lnTo>
                    <a:pt x="112" y="2368"/>
                  </a:lnTo>
                  <a:cubicBezTo>
                    <a:pt x="285" y="2257"/>
                    <a:pt x="403" y="2049"/>
                    <a:pt x="375" y="1847"/>
                  </a:cubicBezTo>
                  <a:lnTo>
                    <a:pt x="8333" y="111"/>
                  </a:lnTo>
                  <a:close/>
                  <a:moveTo>
                    <a:pt x="8389" y="0"/>
                  </a:moveTo>
                  <a:lnTo>
                    <a:pt x="230" y="1764"/>
                  </a:lnTo>
                  <a:lnTo>
                    <a:pt x="257" y="1819"/>
                  </a:lnTo>
                  <a:cubicBezTo>
                    <a:pt x="285" y="1993"/>
                    <a:pt x="202" y="2194"/>
                    <a:pt x="28" y="2285"/>
                  </a:cubicBezTo>
                  <a:lnTo>
                    <a:pt x="0" y="2313"/>
                  </a:lnTo>
                  <a:lnTo>
                    <a:pt x="750" y="5812"/>
                  </a:lnTo>
                  <a:lnTo>
                    <a:pt x="778" y="5812"/>
                  </a:lnTo>
                  <a:cubicBezTo>
                    <a:pt x="980" y="5812"/>
                    <a:pt x="1153" y="5958"/>
                    <a:pt x="1181" y="6160"/>
                  </a:cubicBezTo>
                  <a:lnTo>
                    <a:pt x="1216" y="6215"/>
                  </a:lnTo>
                  <a:lnTo>
                    <a:pt x="9375" y="4451"/>
                  </a:lnTo>
                  <a:lnTo>
                    <a:pt x="9340" y="4396"/>
                  </a:lnTo>
                  <a:cubicBezTo>
                    <a:pt x="9312" y="4167"/>
                    <a:pt x="9458" y="3930"/>
                    <a:pt x="9687" y="3875"/>
                  </a:cubicBezTo>
                  <a:lnTo>
                    <a:pt x="9750" y="3847"/>
                  </a:lnTo>
                  <a:lnTo>
                    <a:pt x="8965" y="375"/>
                  </a:lnTo>
                  <a:lnTo>
                    <a:pt x="8937" y="375"/>
                  </a:lnTo>
                  <a:cubicBezTo>
                    <a:pt x="8904" y="383"/>
                    <a:pt x="8871" y="387"/>
                    <a:pt x="8839" y="387"/>
                  </a:cubicBezTo>
                  <a:cubicBezTo>
                    <a:pt x="8644" y="387"/>
                    <a:pt x="8464" y="252"/>
                    <a:pt x="8417" y="56"/>
                  </a:cubicBezTo>
                  <a:lnTo>
                    <a:pt x="83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2" name="Google Shape;1542;p36"/>
            <p:cNvSpPr/>
            <p:nvPr/>
          </p:nvSpPr>
          <p:spPr>
            <a:xfrm>
              <a:off x="6617217" y="2337938"/>
              <a:ext cx="367847" cy="340610"/>
            </a:xfrm>
            <a:custGeom>
              <a:rect b="b" l="l" r="r" t="t"/>
              <a:pathLst>
                <a:path extrusionOk="0" h="2251" w="2431">
                  <a:moveTo>
                    <a:pt x="1228" y="0"/>
                  </a:moveTo>
                  <a:cubicBezTo>
                    <a:pt x="1146" y="0"/>
                    <a:pt x="1063" y="10"/>
                    <a:pt x="979" y="30"/>
                  </a:cubicBezTo>
                  <a:cubicBezTo>
                    <a:pt x="375" y="148"/>
                    <a:pt x="0" y="752"/>
                    <a:pt x="111" y="1363"/>
                  </a:cubicBezTo>
                  <a:cubicBezTo>
                    <a:pt x="240" y="1896"/>
                    <a:pt x="703" y="2251"/>
                    <a:pt x="1230" y="2251"/>
                  </a:cubicBezTo>
                  <a:cubicBezTo>
                    <a:pt x="1301" y="2251"/>
                    <a:pt x="1372" y="2244"/>
                    <a:pt x="1444" y="2231"/>
                  </a:cubicBezTo>
                  <a:cubicBezTo>
                    <a:pt x="2049" y="2086"/>
                    <a:pt x="2430" y="1474"/>
                    <a:pt x="2312" y="898"/>
                  </a:cubicBezTo>
                  <a:cubicBezTo>
                    <a:pt x="2187" y="377"/>
                    <a:pt x="1741" y="0"/>
                    <a:pt x="12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3" name="Google Shape;1543;p36"/>
            <p:cNvSpPr/>
            <p:nvPr/>
          </p:nvSpPr>
          <p:spPr>
            <a:xfrm>
              <a:off x="6726467" y="2403306"/>
              <a:ext cx="153585" cy="210328"/>
            </a:xfrm>
            <a:custGeom>
              <a:rect b="b" l="l" r="r" t="t"/>
              <a:pathLst>
                <a:path extrusionOk="0" h="1390" w="1015">
                  <a:moveTo>
                    <a:pt x="375" y="383"/>
                  </a:moveTo>
                  <a:lnTo>
                    <a:pt x="431" y="584"/>
                  </a:lnTo>
                  <a:cubicBezTo>
                    <a:pt x="375" y="584"/>
                    <a:pt x="320" y="556"/>
                    <a:pt x="320" y="494"/>
                  </a:cubicBezTo>
                  <a:cubicBezTo>
                    <a:pt x="320" y="438"/>
                    <a:pt x="347" y="383"/>
                    <a:pt x="375" y="383"/>
                  </a:cubicBezTo>
                  <a:close/>
                  <a:moveTo>
                    <a:pt x="577" y="813"/>
                  </a:moveTo>
                  <a:lnTo>
                    <a:pt x="577" y="813"/>
                  </a:lnTo>
                  <a:cubicBezTo>
                    <a:pt x="667" y="841"/>
                    <a:pt x="695" y="869"/>
                    <a:pt x="722" y="904"/>
                  </a:cubicBezTo>
                  <a:cubicBezTo>
                    <a:pt x="722" y="959"/>
                    <a:pt x="695" y="1015"/>
                    <a:pt x="632" y="1042"/>
                  </a:cubicBezTo>
                  <a:lnTo>
                    <a:pt x="577" y="813"/>
                  </a:lnTo>
                  <a:close/>
                  <a:moveTo>
                    <a:pt x="403" y="1"/>
                  </a:moveTo>
                  <a:lnTo>
                    <a:pt x="320" y="36"/>
                  </a:lnTo>
                  <a:lnTo>
                    <a:pt x="347" y="174"/>
                  </a:lnTo>
                  <a:cubicBezTo>
                    <a:pt x="146" y="237"/>
                    <a:pt x="0" y="383"/>
                    <a:pt x="28" y="556"/>
                  </a:cubicBezTo>
                  <a:cubicBezTo>
                    <a:pt x="84" y="813"/>
                    <a:pt x="320" y="813"/>
                    <a:pt x="493" y="813"/>
                  </a:cubicBezTo>
                  <a:lnTo>
                    <a:pt x="549" y="1077"/>
                  </a:lnTo>
                  <a:cubicBezTo>
                    <a:pt x="493" y="1042"/>
                    <a:pt x="431" y="1015"/>
                    <a:pt x="431" y="959"/>
                  </a:cubicBezTo>
                  <a:lnTo>
                    <a:pt x="146" y="1015"/>
                  </a:lnTo>
                  <a:cubicBezTo>
                    <a:pt x="195" y="1192"/>
                    <a:pt x="336" y="1283"/>
                    <a:pt x="507" y="1283"/>
                  </a:cubicBezTo>
                  <a:cubicBezTo>
                    <a:pt x="529" y="1283"/>
                    <a:pt x="553" y="1282"/>
                    <a:pt x="577" y="1279"/>
                  </a:cubicBezTo>
                  <a:lnTo>
                    <a:pt x="604" y="1390"/>
                  </a:lnTo>
                  <a:lnTo>
                    <a:pt x="722" y="1362"/>
                  </a:lnTo>
                  <a:lnTo>
                    <a:pt x="695" y="1251"/>
                  </a:lnTo>
                  <a:cubicBezTo>
                    <a:pt x="924" y="1188"/>
                    <a:pt x="1014" y="1015"/>
                    <a:pt x="979" y="841"/>
                  </a:cubicBezTo>
                  <a:cubicBezTo>
                    <a:pt x="924" y="612"/>
                    <a:pt x="722" y="612"/>
                    <a:pt x="549" y="584"/>
                  </a:cubicBezTo>
                  <a:lnTo>
                    <a:pt x="493" y="348"/>
                  </a:lnTo>
                  <a:cubicBezTo>
                    <a:pt x="549" y="348"/>
                    <a:pt x="577" y="383"/>
                    <a:pt x="577" y="438"/>
                  </a:cubicBezTo>
                  <a:lnTo>
                    <a:pt x="868" y="383"/>
                  </a:lnTo>
                  <a:cubicBezTo>
                    <a:pt x="813" y="230"/>
                    <a:pt x="699" y="142"/>
                    <a:pt x="511" y="142"/>
                  </a:cubicBezTo>
                  <a:cubicBezTo>
                    <a:pt x="486" y="142"/>
                    <a:pt x="459" y="143"/>
                    <a:pt x="431" y="147"/>
                  </a:cubicBezTo>
                  <a:lnTo>
                    <a:pt x="403" y="1"/>
                  </a:lnTo>
                  <a:close/>
                </a:path>
              </a:pathLst>
            </a:custGeom>
            <a:solidFill>
              <a:srgbClr val="1F5B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4" name="Google Shape;1544;p36"/>
            <p:cNvSpPr/>
            <p:nvPr/>
          </p:nvSpPr>
          <p:spPr>
            <a:xfrm>
              <a:off x="7361086" y="2294057"/>
              <a:ext cx="424590" cy="424741"/>
            </a:xfrm>
            <a:custGeom>
              <a:rect b="b" l="l" r="r" t="t"/>
              <a:pathLst>
                <a:path extrusionOk="0" h="2807" w="2806">
                  <a:moveTo>
                    <a:pt x="1417" y="1"/>
                  </a:moveTo>
                  <a:cubicBezTo>
                    <a:pt x="639" y="1"/>
                    <a:pt x="0" y="640"/>
                    <a:pt x="0" y="1417"/>
                  </a:cubicBezTo>
                  <a:cubicBezTo>
                    <a:pt x="0" y="2202"/>
                    <a:pt x="639" y="2806"/>
                    <a:pt x="1417" y="2806"/>
                  </a:cubicBezTo>
                  <a:cubicBezTo>
                    <a:pt x="2167" y="2806"/>
                    <a:pt x="2806" y="2202"/>
                    <a:pt x="2806" y="1417"/>
                  </a:cubicBezTo>
                  <a:cubicBezTo>
                    <a:pt x="2806" y="640"/>
                    <a:pt x="2167" y="1"/>
                    <a:pt x="1417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5" name="Google Shape;1545;p36"/>
            <p:cNvSpPr/>
            <p:nvPr/>
          </p:nvSpPr>
          <p:spPr>
            <a:xfrm>
              <a:off x="7352612" y="2285735"/>
              <a:ext cx="441537" cy="442445"/>
            </a:xfrm>
            <a:custGeom>
              <a:rect b="b" l="l" r="r" t="t"/>
              <a:pathLst>
                <a:path extrusionOk="0" h="2924" w="2918">
                  <a:moveTo>
                    <a:pt x="1473" y="118"/>
                  </a:moveTo>
                  <a:cubicBezTo>
                    <a:pt x="1820" y="118"/>
                    <a:pt x="2167" y="257"/>
                    <a:pt x="2431" y="521"/>
                  </a:cubicBezTo>
                  <a:cubicBezTo>
                    <a:pt x="2661" y="750"/>
                    <a:pt x="2806" y="1097"/>
                    <a:pt x="2806" y="1472"/>
                  </a:cubicBezTo>
                  <a:cubicBezTo>
                    <a:pt x="2806" y="1854"/>
                    <a:pt x="2661" y="2167"/>
                    <a:pt x="2431" y="2431"/>
                  </a:cubicBezTo>
                  <a:cubicBezTo>
                    <a:pt x="2167" y="2660"/>
                    <a:pt x="1820" y="2806"/>
                    <a:pt x="1473" y="2806"/>
                  </a:cubicBezTo>
                  <a:cubicBezTo>
                    <a:pt x="1098" y="2806"/>
                    <a:pt x="751" y="2660"/>
                    <a:pt x="522" y="2431"/>
                  </a:cubicBezTo>
                  <a:cubicBezTo>
                    <a:pt x="258" y="2167"/>
                    <a:pt x="112" y="1854"/>
                    <a:pt x="112" y="1472"/>
                  </a:cubicBezTo>
                  <a:cubicBezTo>
                    <a:pt x="112" y="1097"/>
                    <a:pt x="258" y="750"/>
                    <a:pt x="522" y="521"/>
                  </a:cubicBezTo>
                  <a:cubicBezTo>
                    <a:pt x="751" y="257"/>
                    <a:pt x="1098" y="118"/>
                    <a:pt x="1473" y="118"/>
                  </a:cubicBezTo>
                  <a:close/>
                  <a:moveTo>
                    <a:pt x="1473" y="0"/>
                  </a:moveTo>
                  <a:cubicBezTo>
                    <a:pt x="661" y="0"/>
                    <a:pt x="1" y="667"/>
                    <a:pt x="1" y="1472"/>
                  </a:cubicBezTo>
                  <a:cubicBezTo>
                    <a:pt x="1" y="2285"/>
                    <a:pt x="661" y="2924"/>
                    <a:pt x="1473" y="2924"/>
                  </a:cubicBezTo>
                  <a:cubicBezTo>
                    <a:pt x="2286" y="2924"/>
                    <a:pt x="2917" y="2285"/>
                    <a:pt x="2917" y="1472"/>
                  </a:cubicBezTo>
                  <a:cubicBezTo>
                    <a:pt x="2917" y="667"/>
                    <a:pt x="2286" y="0"/>
                    <a:pt x="1473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6" name="Google Shape;1546;p36"/>
            <p:cNvSpPr/>
            <p:nvPr/>
          </p:nvSpPr>
          <p:spPr>
            <a:xfrm>
              <a:off x="7405270" y="2342478"/>
              <a:ext cx="336373" cy="333196"/>
            </a:xfrm>
            <a:custGeom>
              <a:rect b="b" l="l" r="r" t="t"/>
              <a:pathLst>
                <a:path extrusionOk="0" h="2202" w="2223">
                  <a:moveTo>
                    <a:pt x="1125" y="0"/>
                  </a:moveTo>
                  <a:cubicBezTo>
                    <a:pt x="521" y="0"/>
                    <a:pt x="0" y="493"/>
                    <a:pt x="0" y="1097"/>
                  </a:cubicBezTo>
                  <a:cubicBezTo>
                    <a:pt x="0" y="1708"/>
                    <a:pt x="521" y="2201"/>
                    <a:pt x="1125" y="2201"/>
                  </a:cubicBezTo>
                  <a:cubicBezTo>
                    <a:pt x="1736" y="2201"/>
                    <a:pt x="2222" y="1708"/>
                    <a:pt x="2222" y="1097"/>
                  </a:cubicBezTo>
                  <a:cubicBezTo>
                    <a:pt x="2222" y="493"/>
                    <a:pt x="1736" y="0"/>
                    <a:pt x="1125" y="0"/>
                  </a:cubicBezTo>
                  <a:close/>
                </a:path>
              </a:pathLst>
            </a:custGeom>
            <a:solidFill>
              <a:srgbClr val="E187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7" name="Google Shape;1547;p36"/>
            <p:cNvSpPr/>
            <p:nvPr/>
          </p:nvSpPr>
          <p:spPr>
            <a:xfrm>
              <a:off x="7417829" y="2350800"/>
              <a:ext cx="311104" cy="311255"/>
            </a:xfrm>
            <a:custGeom>
              <a:rect b="b" l="l" r="r" t="t"/>
              <a:pathLst>
                <a:path extrusionOk="0" h="2057" w="2056">
                  <a:moveTo>
                    <a:pt x="1042" y="1"/>
                  </a:moveTo>
                  <a:cubicBezTo>
                    <a:pt x="466" y="1"/>
                    <a:pt x="0" y="466"/>
                    <a:pt x="0" y="1042"/>
                  </a:cubicBezTo>
                  <a:cubicBezTo>
                    <a:pt x="0" y="1598"/>
                    <a:pt x="466" y="2056"/>
                    <a:pt x="1042" y="2056"/>
                  </a:cubicBezTo>
                  <a:cubicBezTo>
                    <a:pt x="1591" y="2056"/>
                    <a:pt x="2056" y="1598"/>
                    <a:pt x="2056" y="1042"/>
                  </a:cubicBezTo>
                  <a:cubicBezTo>
                    <a:pt x="2056" y="466"/>
                    <a:pt x="1591" y="1"/>
                    <a:pt x="1042" y="1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8" name="Google Shape;1548;p36"/>
            <p:cNvSpPr/>
            <p:nvPr/>
          </p:nvSpPr>
          <p:spPr>
            <a:xfrm>
              <a:off x="7524961" y="2406484"/>
              <a:ext cx="110460" cy="185058"/>
            </a:xfrm>
            <a:custGeom>
              <a:rect b="b" l="l" r="r" t="t"/>
              <a:pathLst>
                <a:path extrusionOk="0" h="1223" w="730">
                  <a:moveTo>
                    <a:pt x="334" y="306"/>
                  </a:moveTo>
                  <a:lnTo>
                    <a:pt x="334" y="501"/>
                  </a:lnTo>
                  <a:cubicBezTo>
                    <a:pt x="279" y="473"/>
                    <a:pt x="251" y="438"/>
                    <a:pt x="251" y="390"/>
                  </a:cubicBezTo>
                  <a:cubicBezTo>
                    <a:pt x="251" y="341"/>
                    <a:pt x="279" y="313"/>
                    <a:pt x="334" y="306"/>
                  </a:cubicBezTo>
                  <a:close/>
                  <a:moveTo>
                    <a:pt x="410" y="730"/>
                  </a:moveTo>
                  <a:cubicBezTo>
                    <a:pt x="459" y="758"/>
                    <a:pt x="480" y="785"/>
                    <a:pt x="480" y="834"/>
                  </a:cubicBezTo>
                  <a:cubicBezTo>
                    <a:pt x="480" y="876"/>
                    <a:pt x="459" y="903"/>
                    <a:pt x="410" y="917"/>
                  </a:cubicBezTo>
                  <a:lnTo>
                    <a:pt x="410" y="730"/>
                  </a:lnTo>
                  <a:close/>
                  <a:moveTo>
                    <a:pt x="334" y="1"/>
                  </a:moveTo>
                  <a:lnTo>
                    <a:pt x="334" y="112"/>
                  </a:lnTo>
                  <a:cubicBezTo>
                    <a:pt x="237" y="126"/>
                    <a:pt x="160" y="153"/>
                    <a:pt x="98" y="209"/>
                  </a:cubicBezTo>
                  <a:cubicBezTo>
                    <a:pt x="29" y="258"/>
                    <a:pt x="1" y="327"/>
                    <a:pt x="1" y="410"/>
                  </a:cubicBezTo>
                  <a:cubicBezTo>
                    <a:pt x="1" y="466"/>
                    <a:pt x="8" y="501"/>
                    <a:pt x="29" y="528"/>
                  </a:cubicBezTo>
                  <a:cubicBezTo>
                    <a:pt x="35" y="549"/>
                    <a:pt x="42" y="563"/>
                    <a:pt x="56" y="570"/>
                  </a:cubicBezTo>
                  <a:cubicBezTo>
                    <a:pt x="63" y="584"/>
                    <a:pt x="77" y="598"/>
                    <a:pt x="91" y="605"/>
                  </a:cubicBezTo>
                  <a:cubicBezTo>
                    <a:pt x="112" y="619"/>
                    <a:pt x="126" y="626"/>
                    <a:pt x="133" y="633"/>
                  </a:cubicBezTo>
                  <a:cubicBezTo>
                    <a:pt x="147" y="640"/>
                    <a:pt x="167" y="653"/>
                    <a:pt x="209" y="667"/>
                  </a:cubicBezTo>
                  <a:cubicBezTo>
                    <a:pt x="244" y="681"/>
                    <a:pt x="285" y="688"/>
                    <a:pt x="334" y="702"/>
                  </a:cubicBezTo>
                  <a:lnTo>
                    <a:pt x="334" y="917"/>
                  </a:lnTo>
                  <a:cubicBezTo>
                    <a:pt x="285" y="903"/>
                    <a:pt x="258" y="869"/>
                    <a:pt x="251" y="806"/>
                  </a:cubicBezTo>
                  <a:lnTo>
                    <a:pt x="1" y="806"/>
                  </a:lnTo>
                  <a:cubicBezTo>
                    <a:pt x="1" y="896"/>
                    <a:pt x="29" y="973"/>
                    <a:pt x="91" y="1021"/>
                  </a:cubicBezTo>
                  <a:cubicBezTo>
                    <a:pt x="147" y="1077"/>
                    <a:pt x="230" y="1105"/>
                    <a:pt x="334" y="1112"/>
                  </a:cubicBezTo>
                  <a:lnTo>
                    <a:pt x="334" y="1223"/>
                  </a:lnTo>
                  <a:lnTo>
                    <a:pt x="410" y="1223"/>
                  </a:lnTo>
                  <a:lnTo>
                    <a:pt x="410" y="1112"/>
                  </a:lnTo>
                  <a:cubicBezTo>
                    <a:pt x="508" y="1105"/>
                    <a:pt x="584" y="1070"/>
                    <a:pt x="647" y="1015"/>
                  </a:cubicBezTo>
                  <a:cubicBezTo>
                    <a:pt x="702" y="959"/>
                    <a:pt x="730" y="890"/>
                    <a:pt x="730" y="813"/>
                  </a:cubicBezTo>
                  <a:cubicBezTo>
                    <a:pt x="730" y="709"/>
                    <a:pt x="688" y="633"/>
                    <a:pt x="598" y="584"/>
                  </a:cubicBezTo>
                  <a:cubicBezTo>
                    <a:pt x="563" y="570"/>
                    <a:pt x="508" y="556"/>
                    <a:pt x="410" y="528"/>
                  </a:cubicBezTo>
                  <a:lnTo>
                    <a:pt x="410" y="306"/>
                  </a:lnTo>
                  <a:cubicBezTo>
                    <a:pt x="459" y="327"/>
                    <a:pt x="480" y="362"/>
                    <a:pt x="487" y="410"/>
                  </a:cubicBezTo>
                  <a:lnTo>
                    <a:pt x="730" y="410"/>
                  </a:lnTo>
                  <a:cubicBezTo>
                    <a:pt x="730" y="313"/>
                    <a:pt x="702" y="244"/>
                    <a:pt x="647" y="195"/>
                  </a:cubicBezTo>
                  <a:cubicBezTo>
                    <a:pt x="584" y="146"/>
                    <a:pt x="508" y="119"/>
                    <a:pt x="410" y="112"/>
                  </a:cubicBezTo>
                  <a:lnTo>
                    <a:pt x="4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9" name="Google Shape;1549;p36"/>
            <p:cNvSpPr/>
            <p:nvPr/>
          </p:nvSpPr>
          <p:spPr>
            <a:xfrm>
              <a:off x="5889992" y="2508470"/>
              <a:ext cx="1756011" cy="1234730"/>
            </a:xfrm>
            <a:custGeom>
              <a:rect b="b" l="l" r="r" t="t"/>
              <a:pathLst>
                <a:path extrusionOk="0" h="8160" w="11605">
                  <a:moveTo>
                    <a:pt x="1" y="0"/>
                  </a:moveTo>
                  <a:lnTo>
                    <a:pt x="1" y="8160"/>
                  </a:lnTo>
                  <a:lnTo>
                    <a:pt x="11604" y="8160"/>
                  </a:lnTo>
                  <a:lnTo>
                    <a:pt x="11604" y="0"/>
                  </a:lnTo>
                  <a:close/>
                </a:path>
              </a:pathLst>
            </a:custGeom>
            <a:solidFill>
              <a:srgbClr val="0D3E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0" name="Google Shape;1550;p36"/>
            <p:cNvSpPr/>
            <p:nvPr/>
          </p:nvSpPr>
          <p:spPr>
            <a:xfrm>
              <a:off x="7567027" y="3659975"/>
              <a:ext cx="26480" cy="26480"/>
            </a:xfrm>
            <a:custGeom>
              <a:rect b="b" l="l" r="r" t="t"/>
              <a:pathLst>
                <a:path extrusionOk="0" h="175" w="175">
                  <a:moveTo>
                    <a:pt x="56" y="1"/>
                  </a:moveTo>
                  <a:lnTo>
                    <a:pt x="56" y="63"/>
                  </a:lnTo>
                  <a:lnTo>
                    <a:pt x="1" y="63"/>
                  </a:lnTo>
                  <a:lnTo>
                    <a:pt x="1" y="175"/>
                  </a:lnTo>
                  <a:lnTo>
                    <a:pt x="174" y="175"/>
                  </a:lnTo>
                  <a:lnTo>
                    <a:pt x="174" y="1"/>
                  </a:lnTo>
                  <a:close/>
                </a:path>
              </a:pathLst>
            </a:custGeom>
            <a:solidFill>
              <a:srgbClr val="1F5B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1" name="Google Shape;1551;p36"/>
            <p:cNvSpPr/>
            <p:nvPr/>
          </p:nvSpPr>
          <p:spPr>
            <a:xfrm>
              <a:off x="6003479" y="3669508"/>
              <a:ext cx="1527979" cy="16947"/>
            </a:xfrm>
            <a:custGeom>
              <a:rect b="b" l="l" r="r" t="t"/>
              <a:pathLst>
                <a:path extrusionOk="0" h="112" w="10098">
                  <a:moveTo>
                    <a:pt x="1" y="0"/>
                  </a:moveTo>
                  <a:lnTo>
                    <a:pt x="1" y="112"/>
                  </a:lnTo>
                  <a:lnTo>
                    <a:pt x="237" y="112"/>
                  </a:lnTo>
                  <a:lnTo>
                    <a:pt x="237" y="0"/>
                  </a:lnTo>
                  <a:close/>
                  <a:moveTo>
                    <a:pt x="466" y="0"/>
                  </a:moveTo>
                  <a:lnTo>
                    <a:pt x="466" y="112"/>
                  </a:lnTo>
                  <a:lnTo>
                    <a:pt x="695" y="112"/>
                  </a:lnTo>
                  <a:lnTo>
                    <a:pt x="695" y="0"/>
                  </a:lnTo>
                  <a:close/>
                  <a:moveTo>
                    <a:pt x="931" y="0"/>
                  </a:moveTo>
                  <a:lnTo>
                    <a:pt x="931" y="112"/>
                  </a:lnTo>
                  <a:lnTo>
                    <a:pt x="1160" y="112"/>
                  </a:lnTo>
                  <a:lnTo>
                    <a:pt x="1160" y="0"/>
                  </a:lnTo>
                  <a:close/>
                  <a:moveTo>
                    <a:pt x="1390" y="0"/>
                  </a:moveTo>
                  <a:lnTo>
                    <a:pt x="1390" y="112"/>
                  </a:lnTo>
                  <a:lnTo>
                    <a:pt x="1653" y="112"/>
                  </a:lnTo>
                  <a:lnTo>
                    <a:pt x="1653" y="0"/>
                  </a:lnTo>
                  <a:close/>
                  <a:moveTo>
                    <a:pt x="1883" y="0"/>
                  </a:moveTo>
                  <a:lnTo>
                    <a:pt x="1883" y="112"/>
                  </a:lnTo>
                  <a:lnTo>
                    <a:pt x="2112" y="112"/>
                  </a:lnTo>
                  <a:lnTo>
                    <a:pt x="2112" y="0"/>
                  </a:lnTo>
                  <a:close/>
                  <a:moveTo>
                    <a:pt x="2348" y="0"/>
                  </a:moveTo>
                  <a:lnTo>
                    <a:pt x="2348" y="112"/>
                  </a:lnTo>
                  <a:lnTo>
                    <a:pt x="2577" y="112"/>
                  </a:lnTo>
                  <a:lnTo>
                    <a:pt x="2577" y="0"/>
                  </a:lnTo>
                  <a:close/>
                  <a:moveTo>
                    <a:pt x="2806" y="0"/>
                  </a:moveTo>
                  <a:lnTo>
                    <a:pt x="2806" y="112"/>
                  </a:lnTo>
                  <a:lnTo>
                    <a:pt x="3042" y="112"/>
                  </a:lnTo>
                  <a:lnTo>
                    <a:pt x="3042" y="0"/>
                  </a:lnTo>
                  <a:close/>
                  <a:moveTo>
                    <a:pt x="3299" y="0"/>
                  </a:moveTo>
                  <a:lnTo>
                    <a:pt x="3299" y="112"/>
                  </a:lnTo>
                  <a:lnTo>
                    <a:pt x="3535" y="112"/>
                  </a:lnTo>
                  <a:lnTo>
                    <a:pt x="3535" y="0"/>
                  </a:lnTo>
                  <a:close/>
                  <a:moveTo>
                    <a:pt x="3764" y="0"/>
                  </a:moveTo>
                  <a:lnTo>
                    <a:pt x="3764" y="112"/>
                  </a:lnTo>
                  <a:lnTo>
                    <a:pt x="3994" y="112"/>
                  </a:lnTo>
                  <a:lnTo>
                    <a:pt x="3994" y="0"/>
                  </a:lnTo>
                  <a:close/>
                  <a:moveTo>
                    <a:pt x="4230" y="0"/>
                  </a:moveTo>
                  <a:lnTo>
                    <a:pt x="4230" y="112"/>
                  </a:lnTo>
                  <a:lnTo>
                    <a:pt x="4459" y="112"/>
                  </a:lnTo>
                  <a:lnTo>
                    <a:pt x="4459" y="0"/>
                  </a:lnTo>
                  <a:close/>
                  <a:moveTo>
                    <a:pt x="4688" y="0"/>
                  </a:moveTo>
                  <a:lnTo>
                    <a:pt x="4688" y="112"/>
                  </a:lnTo>
                  <a:lnTo>
                    <a:pt x="4924" y="112"/>
                  </a:lnTo>
                  <a:lnTo>
                    <a:pt x="4924" y="0"/>
                  </a:lnTo>
                  <a:close/>
                  <a:moveTo>
                    <a:pt x="5181" y="0"/>
                  </a:moveTo>
                  <a:lnTo>
                    <a:pt x="5181" y="112"/>
                  </a:lnTo>
                  <a:lnTo>
                    <a:pt x="5410" y="112"/>
                  </a:lnTo>
                  <a:lnTo>
                    <a:pt x="5410" y="0"/>
                  </a:lnTo>
                  <a:close/>
                  <a:moveTo>
                    <a:pt x="5646" y="0"/>
                  </a:moveTo>
                  <a:lnTo>
                    <a:pt x="5646" y="112"/>
                  </a:lnTo>
                  <a:lnTo>
                    <a:pt x="5875" y="112"/>
                  </a:lnTo>
                  <a:lnTo>
                    <a:pt x="5875" y="0"/>
                  </a:lnTo>
                  <a:close/>
                  <a:moveTo>
                    <a:pt x="6105" y="0"/>
                  </a:moveTo>
                  <a:lnTo>
                    <a:pt x="6105" y="112"/>
                  </a:lnTo>
                  <a:lnTo>
                    <a:pt x="6341" y="112"/>
                  </a:lnTo>
                  <a:lnTo>
                    <a:pt x="6341" y="0"/>
                  </a:lnTo>
                  <a:close/>
                  <a:moveTo>
                    <a:pt x="6570" y="0"/>
                  </a:moveTo>
                  <a:lnTo>
                    <a:pt x="6570" y="112"/>
                  </a:lnTo>
                  <a:lnTo>
                    <a:pt x="6799" y="112"/>
                  </a:lnTo>
                  <a:lnTo>
                    <a:pt x="6799" y="0"/>
                  </a:lnTo>
                  <a:close/>
                  <a:moveTo>
                    <a:pt x="7063" y="0"/>
                  </a:moveTo>
                  <a:lnTo>
                    <a:pt x="7063" y="112"/>
                  </a:lnTo>
                  <a:lnTo>
                    <a:pt x="7292" y="112"/>
                  </a:lnTo>
                  <a:lnTo>
                    <a:pt x="7292" y="0"/>
                  </a:lnTo>
                  <a:close/>
                  <a:moveTo>
                    <a:pt x="7528" y="0"/>
                  </a:moveTo>
                  <a:lnTo>
                    <a:pt x="7528" y="112"/>
                  </a:lnTo>
                  <a:lnTo>
                    <a:pt x="7757" y="112"/>
                  </a:lnTo>
                  <a:lnTo>
                    <a:pt x="7757" y="0"/>
                  </a:lnTo>
                  <a:close/>
                  <a:moveTo>
                    <a:pt x="7986" y="0"/>
                  </a:moveTo>
                  <a:lnTo>
                    <a:pt x="7986" y="112"/>
                  </a:lnTo>
                  <a:lnTo>
                    <a:pt x="8223" y="112"/>
                  </a:lnTo>
                  <a:lnTo>
                    <a:pt x="8223" y="0"/>
                  </a:lnTo>
                  <a:close/>
                  <a:moveTo>
                    <a:pt x="8452" y="0"/>
                  </a:moveTo>
                  <a:lnTo>
                    <a:pt x="8452" y="112"/>
                  </a:lnTo>
                  <a:lnTo>
                    <a:pt x="8681" y="112"/>
                  </a:lnTo>
                  <a:lnTo>
                    <a:pt x="8681" y="0"/>
                  </a:lnTo>
                  <a:close/>
                  <a:moveTo>
                    <a:pt x="8945" y="0"/>
                  </a:moveTo>
                  <a:lnTo>
                    <a:pt x="8945" y="112"/>
                  </a:lnTo>
                  <a:lnTo>
                    <a:pt x="9174" y="112"/>
                  </a:lnTo>
                  <a:lnTo>
                    <a:pt x="9174" y="0"/>
                  </a:lnTo>
                  <a:close/>
                  <a:moveTo>
                    <a:pt x="9403" y="0"/>
                  </a:moveTo>
                  <a:lnTo>
                    <a:pt x="9403" y="112"/>
                  </a:lnTo>
                  <a:lnTo>
                    <a:pt x="9639" y="112"/>
                  </a:lnTo>
                  <a:lnTo>
                    <a:pt x="9639" y="0"/>
                  </a:lnTo>
                  <a:close/>
                  <a:moveTo>
                    <a:pt x="9868" y="0"/>
                  </a:moveTo>
                  <a:lnTo>
                    <a:pt x="9868" y="112"/>
                  </a:lnTo>
                  <a:lnTo>
                    <a:pt x="10097" y="112"/>
                  </a:lnTo>
                  <a:lnTo>
                    <a:pt x="10097" y="0"/>
                  </a:lnTo>
                  <a:close/>
                </a:path>
              </a:pathLst>
            </a:custGeom>
            <a:solidFill>
              <a:srgbClr val="1F5B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2" name="Google Shape;1552;p36"/>
            <p:cNvSpPr/>
            <p:nvPr/>
          </p:nvSpPr>
          <p:spPr>
            <a:xfrm>
              <a:off x="5942499" y="3659975"/>
              <a:ext cx="26480" cy="26480"/>
            </a:xfrm>
            <a:custGeom>
              <a:rect b="b" l="l" r="r" t="t"/>
              <a:pathLst>
                <a:path extrusionOk="0" h="175" w="175">
                  <a:moveTo>
                    <a:pt x="1" y="1"/>
                  </a:moveTo>
                  <a:lnTo>
                    <a:pt x="1" y="119"/>
                  </a:lnTo>
                  <a:lnTo>
                    <a:pt x="1" y="175"/>
                  </a:lnTo>
                  <a:lnTo>
                    <a:pt x="175" y="175"/>
                  </a:lnTo>
                  <a:lnTo>
                    <a:pt x="175" y="63"/>
                  </a:lnTo>
                  <a:lnTo>
                    <a:pt x="119" y="63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rgbClr val="1F5B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3" name="Google Shape;1553;p36"/>
            <p:cNvSpPr/>
            <p:nvPr/>
          </p:nvSpPr>
          <p:spPr>
            <a:xfrm>
              <a:off x="5942499" y="2627101"/>
              <a:ext cx="18006" cy="998376"/>
            </a:xfrm>
            <a:custGeom>
              <a:rect b="b" l="l" r="r" t="t"/>
              <a:pathLst>
                <a:path extrusionOk="0" h="6598" w="119">
                  <a:moveTo>
                    <a:pt x="1" y="1"/>
                  </a:moveTo>
                  <a:lnTo>
                    <a:pt x="1" y="202"/>
                  </a:lnTo>
                  <a:lnTo>
                    <a:pt x="119" y="202"/>
                  </a:lnTo>
                  <a:lnTo>
                    <a:pt x="119" y="1"/>
                  </a:lnTo>
                  <a:close/>
                  <a:moveTo>
                    <a:pt x="1" y="431"/>
                  </a:moveTo>
                  <a:lnTo>
                    <a:pt x="1" y="668"/>
                  </a:lnTo>
                  <a:lnTo>
                    <a:pt x="119" y="668"/>
                  </a:lnTo>
                  <a:lnTo>
                    <a:pt x="119" y="431"/>
                  </a:lnTo>
                  <a:close/>
                  <a:moveTo>
                    <a:pt x="1" y="897"/>
                  </a:moveTo>
                  <a:lnTo>
                    <a:pt x="1" y="1126"/>
                  </a:lnTo>
                  <a:lnTo>
                    <a:pt x="119" y="1126"/>
                  </a:lnTo>
                  <a:lnTo>
                    <a:pt x="119" y="897"/>
                  </a:lnTo>
                  <a:close/>
                  <a:moveTo>
                    <a:pt x="1" y="1362"/>
                  </a:moveTo>
                  <a:lnTo>
                    <a:pt x="1" y="1591"/>
                  </a:lnTo>
                  <a:lnTo>
                    <a:pt x="119" y="1591"/>
                  </a:lnTo>
                  <a:lnTo>
                    <a:pt x="119" y="1362"/>
                  </a:lnTo>
                  <a:close/>
                  <a:moveTo>
                    <a:pt x="1" y="1820"/>
                  </a:moveTo>
                  <a:lnTo>
                    <a:pt x="1" y="2056"/>
                  </a:lnTo>
                  <a:lnTo>
                    <a:pt x="119" y="2056"/>
                  </a:lnTo>
                  <a:lnTo>
                    <a:pt x="119" y="1820"/>
                  </a:lnTo>
                  <a:close/>
                  <a:moveTo>
                    <a:pt x="1" y="2258"/>
                  </a:moveTo>
                  <a:lnTo>
                    <a:pt x="1" y="2487"/>
                  </a:lnTo>
                  <a:lnTo>
                    <a:pt x="119" y="2487"/>
                  </a:lnTo>
                  <a:lnTo>
                    <a:pt x="119" y="2258"/>
                  </a:lnTo>
                  <a:close/>
                  <a:moveTo>
                    <a:pt x="1" y="2723"/>
                  </a:moveTo>
                  <a:lnTo>
                    <a:pt x="1" y="2952"/>
                  </a:lnTo>
                  <a:lnTo>
                    <a:pt x="119" y="2952"/>
                  </a:lnTo>
                  <a:lnTo>
                    <a:pt x="119" y="2723"/>
                  </a:lnTo>
                  <a:close/>
                  <a:moveTo>
                    <a:pt x="1" y="3181"/>
                  </a:moveTo>
                  <a:lnTo>
                    <a:pt x="1" y="3417"/>
                  </a:lnTo>
                  <a:lnTo>
                    <a:pt x="119" y="3417"/>
                  </a:lnTo>
                  <a:lnTo>
                    <a:pt x="119" y="3181"/>
                  </a:lnTo>
                  <a:close/>
                  <a:moveTo>
                    <a:pt x="1" y="3647"/>
                  </a:moveTo>
                  <a:lnTo>
                    <a:pt x="1" y="3876"/>
                  </a:lnTo>
                  <a:lnTo>
                    <a:pt x="119" y="3876"/>
                  </a:lnTo>
                  <a:lnTo>
                    <a:pt x="119" y="3647"/>
                  </a:lnTo>
                  <a:close/>
                  <a:moveTo>
                    <a:pt x="1" y="4112"/>
                  </a:moveTo>
                  <a:lnTo>
                    <a:pt x="1" y="4313"/>
                  </a:lnTo>
                  <a:lnTo>
                    <a:pt x="119" y="4313"/>
                  </a:lnTo>
                  <a:lnTo>
                    <a:pt x="119" y="4112"/>
                  </a:lnTo>
                  <a:close/>
                  <a:moveTo>
                    <a:pt x="1" y="4542"/>
                  </a:moveTo>
                  <a:lnTo>
                    <a:pt x="1" y="4772"/>
                  </a:lnTo>
                  <a:lnTo>
                    <a:pt x="119" y="4772"/>
                  </a:lnTo>
                  <a:lnTo>
                    <a:pt x="119" y="4542"/>
                  </a:lnTo>
                  <a:close/>
                  <a:moveTo>
                    <a:pt x="1" y="5008"/>
                  </a:moveTo>
                  <a:lnTo>
                    <a:pt x="1" y="5237"/>
                  </a:lnTo>
                  <a:lnTo>
                    <a:pt x="119" y="5237"/>
                  </a:lnTo>
                  <a:lnTo>
                    <a:pt x="119" y="5008"/>
                  </a:lnTo>
                  <a:close/>
                  <a:moveTo>
                    <a:pt x="1" y="5466"/>
                  </a:moveTo>
                  <a:lnTo>
                    <a:pt x="1" y="5702"/>
                  </a:lnTo>
                  <a:lnTo>
                    <a:pt x="119" y="5702"/>
                  </a:lnTo>
                  <a:lnTo>
                    <a:pt x="119" y="5466"/>
                  </a:lnTo>
                  <a:close/>
                  <a:moveTo>
                    <a:pt x="1" y="5931"/>
                  </a:moveTo>
                  <a:lnTo>
                    <a:pt x="1" y="6160"/>
                  </a:lnTo>
                  <a:lnTo>
                    <a:pt x="119" y="6160"/>
                  </a:lnTo>
                  <a:lnTo>
                    <a:pt x="119" y="5931"/>
                  </a:lnTo>
                  <a:close/>
                  <a:moveTo>
                    <a:pt x="1" y="6369"/>
                  </a:moveTo>
                  <a:lnTo>
                    <a:pt x="1" y="6598"/>
                  </a:lnTo>
                  <a:lnTo>
                    <a:pt x="119" y="6598"/>
                  </a:lnTo>
                  <a:lnTo>
                    <a:pt x="119" y="6369"/>
                  </a:lnTo>
                  <a:close/>
                </a:path>
              </a:pathLst>
            </a:custGeom>
            <a:solidFill>
              <a:srgbClr val="1F5B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4" name="Google Shape;1554;p36"/>
            <p:cNvSpPr/>
            <p:nvPr/>
          </p:nvSpPr>
          <p:spPr>
            <a:xfrm>
              <a:off x="5942499" y="2566272"/>
              <a:ext cx="26480" cy="26329"/>
            </a:xfrm>
            <a:custGeom>
              <a:rect b="b" l="l" r="r" t="t"/>
              <a:pathLst>
                <a:path extrusionOk="0" h="174" w="175">
                  <a:moveTo>
                    <a:pt x="1" y="0"/>
                  </a:moveTo>
                  <a:lnTo>
                    <a:pt x="1" y="174"/>
                  </a:lnTo>
                  <a:lnTo>
                    <a:pt x="119" y="174"/>
                  </a:lnTo>
                  <a:lnTo>
                    <a:pt x="119" y="111"/>
                  </a:lnTo>
                  <a:lnTo>
                    <a:pt x="175" y="111"/>
                  </a:lnTo>
                  <a:lnTo>
                    <a:pt x="175" y="0"/>
                  </a:lnTo>
                  <a:close/>
                </a:path>
              </a:pathLst>
            </a:custGeom>
            <a:solidFill>
              <a:srgbClr val="1F5B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5" name="Google Shape;1555;p36"/>
            <p:cNvSpPr/>
            <p:nvPr/>
          </p:nvSpPr>
          <p:spPr>
            <a:xfrm>
              <a:off x="6003479" y="2566272"/>
              <a:ext cx="1527979" cy="16947"/>
            </a:xfrm>
            <a:custGeom>
              <a:rect b="b" l="l" r="r" t="t"/>
              <a:pathLst>
                <a:path extrusionOk="0" h="112" w="10098">
                  <a:moveTo>
                    <a:pt x="1" y="0"/>
                  </a:moveTo>
                  <a:lnTo>
                    <a:pt x="1" y="111"/>
                  </a:lnTo>
                  <a:lnTo>
                    <a:pt x="237" y="111"/>
                  </a:lnTo>
                  <a:lnTo>
                    <a:pt x="237" y="0"/>
                  </a:lnTo>
                  <a:close/>
                  <a:moveTo>
                    <a:pt x="466" y="0"/>
                  </a:moveTo>
                  <a:lnTo>
                    <a:pt x="466" y="111"/>
                  </a:lnTo>
                  <a:lnTo>
                    <a:pt x="695" y="111"/>
                  </a:lnTo>
                  <a:lnTo>
                    <a:pt x="695" y="0"/>
                  </a:lnTo>
                  <a:close/>
                  <a:moveTo>
                    <a:pt x="931" y="0"/>
                  </a:moveTo>
                  <a:lnTo>
                    <a:pt x="931" y="111"/>
                  </a:lnTo>
                  <a:lnTo>
                    <a:pt x="1160" y="111"/>
                  </a:lnTo>
                  <a:lnTo>
                    <a:pt x="1160" y="0"/>
                  </a:lnTo>
                  <a:close/>
                  <a:moveTo>
                    <a:pt x="1390" y="0"/>
                  </a:moveTo>
                  <a:lnTo>
                    <a:pt x="1390" y="111"/>
                  </a:lnTo>
                  <a:lnTo>
                    <a:pt x="1653" y="111"/>
                  </a:lnTo>
                  <a:lnTo>
                    <a:pt x="1653" y="0"/>
                  </a:lnTo>
                  <a:close/>
                  <a:moveTo>
                    <a:pt x="1883" y="0"/>
                  </a:moveTo>
                  <a:lnTo>
                    <a:pt x="1883" y="111"/>
                  </a:lnTo>
                  <a:lnTo>
                    <a:pt x="2112" y="111"/>
                  </a:lnTo>
                  <a:lnTo>
                    <a:pt x="2112" y="0"/>
                  </a:lnTo>
                  <a:close/>
                  <a:moveTo>
                    <a:pt x="2348" y="0"/>
                  </a:moveTo>
                  <a:lnTo>
                    <a:pt x="2348" y="111"/>
                  </a:lnTo>
                  <a:lnTo>
                    <a:pt x="2577" y="111"/>
                  </a:lnTo>
                  <a:lnTo>
                    <a:pt x="2577" y="0"/>
                  </a:lnTo>
                  <a:close/>
                  <a:moveTo>
                    <a:pt x="2806" y="0"/>
                  </a:moveTo>
                  <a:lnTo>
                    <a:pt x="2806" y="111"/>
                  </a:lnTo>
                  <a:lnTo>
                    <a:pt x="3042" y="111"/>
                  </a:lnTo>
                  <a:lnTo>
                    <a:pt x="3042" y="0"/>
                  </a:lnTo>
                  <a:close/>
                  <a:moveTo>
                    <a:pt x="3299" y="0"/>
                  </a:moveTo>
                  <a:lnTo>
                    <a:pt x="3299" y="111"/>
                  </a:lnTo>
                  <a:lnTo>
                    <a:pt x="3535" y="111"/>
                  </a:lnTo>
                  <a:lnTo>
                    <a:pt x="3535" y="0"/>
                  </a:lnTo>
                  <a:close/>
                  <a:moveTo>
                    <a:pt x="3764" y="0"/>
                  </a:moveTo>
                  <a:lnTo>
                    <a:pt x="3764" y="111"/>
                  </a:lnTo>
                  <a:lnTo>
                    <a:pt x="3994" y="111"/>
                  </a:lnTo>
                  <a:lnTo>
                    <a:pt x="3994" y="0"/>
                  </a:lnTo>
                  <a:close/>
                  <a:moveTo>
                    <a:pt x="4230" y="0"/>
                  </a:moveTo>
                  <a:lnTo>
                    <a:pt x="4230" y="111"/>
                  </a:lnTo>
                  <a:lnTo>
                    <a:pt x="4459" y="111"/>
                  </a:lnTo>
                  <a:lnTo>
                    <a:pt x="4459" y="0"/>
                  </a:lnTo>
                  <a:close/>
                  <a:moveTo>
                    <a:pt x="4688" y="0"/>
                  </a:moveTo>
                  <a:lnTo>
                    <a:pt x="4688" y="111"/>
                  </a:lnTo>
                  <a:lnTo>
                    <a:pt x="4924" y="111"/>
                  </a:lnTo>
                  <a:lnTo>
                    <a:pt x="4924" y="0"/>
                  </a:lnTo>
                  <a:close/>
                  <a:moveTo>
                    <a:pt x="5181" y="0"/>
                  </a:moveTo>
                  <a:lnTo>
                    <a:pt x="5181" y="111"/>
                  </a:lnTo>
                  <a:lnTo>
                    <a:pt x="5410" y="111"/>
                  </a:lnTo>
                  <a:lnTo>
                    <a:pt x="5410" y="0"/>
                  </a:lnTo>
                  <a:close/>
                  <a:moveTo>
                    <a:pt x="5646" y="0"/>
                  </a:moveTo>
                  <a:lnTo>
                    <a:pt x="5646" y="111"/>
                  </a:lnTo>
                  <a:lnTo>
                    <a:pt x="5875" y="111"/>
                  </a:lnTo>
                  <a:lnTo>
                    <a:pt x="5875" y="0"/>
                  </a:lnTo>
                  <a:close/>
                  <a:moveTo>
                    <a:pt x="6105" y="0"/>
                  </a:moveTo>
                  <a:lnTo>
                    <a:pt x="6105" y="111"/>
                  </a:lnTo>
                  <a:lnTo>
                    <a:pt x="6341" y="111"/>
                  </a:lnTo>
                  <a:lnTo>
                    <a:pt x="6341" y="0"/>
                  </a:lnTo>
                  <a:close/>
                  <a:moveTo>
                    <a:pt x="6570" y="0"/>
                  </a:moveTo>
                  <a:lnTo>
                    <a:pt x="6570" y="111"/>
                  </a:lnTo>
                  <a:lnTo>
                    <a:pt x="6799" y="111"/>
                  </a:lnTo>
                  <a:lnTo>
                    <a:pt x="6799" y="0"/>
                  </a:lnTo>
                  <a:close/>
                  <a:moveTo>
                    <a:pt x="7063" y="0"/>
                  </a:moveTo>
                  <a:lnTo>
                    <a:pt x="7063" y="111"/>
                  </a:lnTo>
                  <a:lnTo>
                    <a:pt x="7292" y="111"/>
                  </a:lnTo>
                  <a:lnTo>
                    <a:pt x="7292" y="0"/>
                  </a:lnTo>
                  <a:close/>
                  <a:moveTo>
                    <a:pt x="7528" y="0"/>
                  </a:moveTo>
                  <a:lnTo>
                    <a:pt x="7528" y="111"/>
                  </a:lnTo>
                  <a:lnTo>
                    <a:pt x="7757" y="111"/>
                  </a:lnTo>
                  <a:lnTo>
                    <a:pt x="7757" y="0"/>
                  </a:lnTo>
                  <a:close/>
                  <a:moveTo>
                    <a:pt x="7986" y="0"/>
                  </a:moveTo>
                  <a:lnTo>
                    <a:pt x="7986" y="111"/>
                  </a:lnTo>
                  <a:lnTo>
                    <a:pt x="8223" y="111"/>
                  </a:lnTo>
                  <a:lnTo>
                    <a:pt x="8223" y="0"/>
                  </a:lnTo>
                  <a:close/>
                  <a:moveTo>
                    <a:pt x="8452" y="0"/>
                  </a:moveTo>
                  <a:lnTo>
                    <a:pt x="8452" y="111"/>
                  </a:lnTo>
                  <a:lnTo>
                    <a:pt x="8681" y="111"/>
                  </a:lnTo>
                  <a:lnTo>
                    <a:pt x="8681" y="0"/>
                  </a:lnTo>
                  <a:close/>
                  <a:moveTo>
                    <a:pt x="8945" y="0"/>
                  </a:moveTo>
                  <a:lnTo>
                    <a:pt x="8945" y="111"/>
                  </a:lnTo>
                  <a:lnTo>
                    <a:pt x="9174" y="111"/>
                  </a:lnTo>
                  <a:lnTo>
                    <a:pt x="9174" y="0"/>
                  </a:lnTo>
                  <a:close/>
                  <a:moveTo>
                    <a:pt x="9403" y="0"/>
                  </a:moveTo>
                  <a:lnTo>
                    <a:pt x="9403" y="111"/>
                  </a:lnTo>
                  <a:lnTo>
                    <a:pt x="9639" y="111"/>
                  </a:lnTo>
                  <a:lnTo>
                    <a:pt x="9639" y="0"/>
                  </a:lnTo>
                  <a:close/>
                  <a:moveTo>
                    <a:pt x="9868" y="0"/>
                  </a:moveTo>
                  <a:lnTo>
                    <a:pt x="9868" y="111"/>
                  </a:lnTo>
                  <a:lnTo>
                    <a:pt x="10097" y="111"/>
                  </a:lnTo>
                  <a:lnTo>
                    <a:pt x="10097" y="0"/>
                  </a:lnTo>
                  <a:close/>
                </a:path>
              </a:pathLst>
            </a:custGeom>
            <a:solidFill>
              <a:srgbClr val="1F5B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6" name="Google Shape;1556;p36"/>
            <p:cNvSpPr/>
            <p:nvPr/>
          </p:nvSpPr>
          <p:spPr>
            <a:xfrm>
              <a:off x="7567027" y="2566272"/>
              <a:ext cx="26480" cy="26329"/>
            </a:xfrm>
            <a:custGeom>
              <a:rect b="b" l="l" r="r" t="t"/>
              <a:pathLst>
                <a:path extrusionOk="0" h="174" w="175">
                  <a:moveTo>
                    <a:pt x="1" y="0"/>
                  </a:moveTo>
                  <a:lnTo>
                    <a:pt x="1" y="111"/>
                  </a:lnTo>
                  <a:lnTo>
                    <a:pt x="56" y="111"/>
                  </a:lnTo>
                  <a:lnTo>
                    <a:pt x="56" y="174"/>
                  </a:lnTo>
                  <a:lnTo>
                    <a:pt x="174" y="174"/>
                  </a:lnTo>
                  <a:lnTo>
                    <a:pt x="174" y="56"/>
                  </a:lnTo>
                  <a:lnTo>
                    <a:pt x="174" y="0"/>
                  </a:lnTo>
                  <a:close/>
                </a:path>
              </a:pathLst>
            </a:custGeom>
            <a:solidFill>
              <a:srgbClr val="1F5B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7" name="Google Shape;1557;p36"/>
            <p:cNvSpPr/>
            <p:nvPr/>
          </p:nvSpPr>
          <p:spPr>
            <a:xfrm>
              <a:off x="7575500" y="2627101"/>
              <a:ext cx="18006" cy="998376"/>
            </a:xfrm>
            <a:custGeom>
              <a:rect b="b" l="l" r="r" t="t"/>
              <a:pathLst>
                <a:path extrusionOk="0" h="6598" w="119">
                  <a:moveTo>
                    <a:pt x="0" y="1"/>
                  </a:moveTo>
                  <a:lnTo>
                    <a:pt x="0" y="202"/>
                  </a:lnTo>
                  <a:lnTo>
                    <a:pt x="118" y="202"/>
                  </a:lnTo>
                  <a:lnTo>
                    <a:pt x="118" y="1"/>
                  </a:lnTo>
                  <a:close/>
                  <a:moveTo>
                    <a:pt x="0" y="431"/>
                  </a:moveTo>
                  <a:lnTo>
                    <a:pt x="0" y="668"/>
                  </a:lnTo>
                  <a:lnTo>
                    <a:pt x="118" y="668"/>
                  </a:lnTo>
                  <a:lnTo>
                    <a:pt x="118" y="431"/>
                  </a:lnTo>
                  <a:close/>
                  <a:moveTo>
                    <a:pt x="0" y="897"/>
                  </a:moveTo>
                  <a:lnTo>
                    <a:pt x="0" y="1126"/>
                  </a:lnTo>
                  <a:lnTo>
                    <a:pt x="118" y="1126"/>
                  </a:lnTo>
                  <a:lnTo>
                    <a:pt x="118" y="897"/>
                  </a:lnTo>
                  <a:close/>
                  <a:moveTo>
                    <a:pt x="0" y="1362"/>
                  </a:moveTo>
                  <a:lnTo>
                    <a:pt x="0" y="1591"/>
                  </a:lnTo>
                  <a:lnTo>
                    <a:pt x="118" y="1591"/>
                  </a:lnTo>
                  <a:lnTo>
                    <a:pt x="118" y="1362"/>
                  </a:lnTo>
                  <a:close/>
                  <a:moveTo>
                    <a:pt x="0" y="1820"/>
                  </a:moveTo>
                  <a:lnTo>
                    <a:pt x="0" y="2056"/>
                  </a:lnTo>
                  <a:lnTo>
                    <a:pt x="118" y="2056"/>
                  </a:lnTo>
                  <a:lnTo>
                    <a:pt x="118" y="1820"/>
                  </a:lnTo>
                  <a:close/>
                  <a:moveTo>
                    <a:pt x="0" y="2258"/>
                  </a:moveTo>
                  <a:lnTo>
                    <a:pt x="0" y="2487"/>
                  </a:lnTo>
                  <a:lnTo>
                    <a:pt x="118" y="2487"/>
                  </a:lnTo>
                  <a:lnTo>
                    <a:pt x="118" y="2258"/>
                  </a:lnTo>
                  <a:close/>
                  <a:moveTo>
                    <a:pt x="0" y="2723"/>
                  </a:moveTo>
                  <a:lnTo>
                    <a:pt x="0" y="2952"/>
                  </a:lnTo>
                  <a:lnTo>
                    <a:pt x="118" y="2952"/>
                  </a:lnTo>
                  <a:lnTo>
                    <a:pt x="118" y="2723"/>
                  </a:lnTo>
                  <a:close/>
                  <a:moveTo>
                    <a:pt x="0" y="3181"/>
                  </a:moveTo>
                  <a:lnTo>
                    <a:pt x="0" y="3417"/>
                  </a:lnTo>
                  <a:lnTo>
                    <a:pt x="118" y="3417"/>
                  </a:lnTo>
                  <a:lnTo>
                    <a:pt x="118" y="3181"/>
                  </a:lnTo>
                  <a:close/>
                  <a:moveTo>
                    <a:pt x="0" y="3647"/>
                  </a:moveTo>
                  <a:lnTo>
                    <a:pt x="0" y="3876"/>
                  </a:lnTo>
                  <a:lnTo>
                    <a:pt x="118" y="3876"/>
                  </a:lnTo>
                  <a:lnTo>
                    <a:pt x="118" y="3647"/>
                  </a:lnTo>
                  <a:close/>
                  <a:moveTo>
                    <a:pt x="0" y="4112"/>
                  </a:moveTo>
                  <a:lnTo>
                    <a:pt x="0" y="4313"/>
                  </a:lnTo>
                  <a:lnTo>
                    <a:pt x="118" y="4313"/>
                  </a:lnTo>
                  <a:lnTo>
                    <a:pt x="118" y="4112"/>
                  </a:lnTo>
                  <a:close/>
                  <a:moveTo>
                    <a:pt x="0" y="4542"/>
                  </a:moveTo>
                  <a:lnTo>
                    <a:pt x="0" y="4772"/>
                  </a:lnTo>
                  <a:lnTo>
                    <a:pt x="118" y="4772"/>
                  </a:lnTo>
                  <a:lnTo>
                    <a:pt x="118" y="4542"/>
                  </a:lnTo>
                  <a:close/>
                  <a:moveTo>
                    <a:pt x="0" y="5008"/>
                  </a:moveTo>
                  <a:lnTo>
                    <a:pt x="0" y="5237"/>
                  </a:lnTo>
                  <a:lnTo>
                    <a:pt x="118" y="5237"/>
                  </a:lnTo>
                  <a:lnTo>
                    <a:pt x="118" y="5008"/>
                  </a:lnTo>
                  <a:close/>
                  <a:moveTo>
                    <a:pt x="0" y="5466"/>
                  </a:moveTo>
                  <a:lnTo>
                    <a:pt x="0" y="5702"/>
                  </a:lnTo>
                  <a:lnTo>
                    <a:pt x="118" y="5702"/>
                  </a:lnTo>
                  <a:lnTo>
                    <a:pt x="118" y="5466"/>
                  </a:lnTo>
                  <a:close/>
                  <a:moveTo>
                    <a:pt x="0" y="5931"/>
                  </a:moveTo>
                  <a:lnTo>
                    <a:pt x="0" y="6160"/>
                  </a:lnTo>
                  <a:lnTo>
                    <a:pt x="118" y="6160"/>
                  </a:lnTo>
                  <a:lnTo>
                    <a:pt x="118" y="5931"/>
                  </a:lnTo>
                  <a:close/>
                  <a:moveTo>
                    <a:pt x="0" y="6369"/>
                  </a:moveTo>
                  <a:lnTo>
                    <a:pt x="0" y="6598"/>
                  </a:lnTo>
                  <a:lnTo>
                    <a:pt x="118" y="6598"/>
                  </a:lnTo>
                  <a:lnTo>
                    <a:pt x="118" y="6369"/>
                  </a:lnTo>
                  <a:close/>
                </a:path>
              </a:pathLst>
            </a:custGeom>
            <a:solidFill>
              <a:srgbClr val="1F5B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8" name="Google Shape;1558;p36"/>
            <p:cNvSpPr/>
            <p:nvPr/>
          </p:nvSpPr>
          <p:spPr>
            <a:xfrm>
              <a:off x="7041658" y="2981329"/>
              <a:ext cx="726161" cy="289012"/>
            </a:xfrm>
            <a:custGeom>
              <a:rect b="b" l="l" r="r" t="t"/>
              <a:pathLst>
                <a:path extrusionOk="0" h="1910" w="4799">
                  <a:moveTo>
                    <a:pt x="0" y="0"/>
                  </a:moveTo>
                  <a:lnTo>
                    <a:pt x="0" y="1910"/>
                  </a:lnTo>
                  <a:lnTo>
                    <a:pt x="4799" y="1910"/>
                  </a:lnTo>
                  <a:lnTo>
                    <a:pt x="4799" y="0"/>
                  </a:lnTo>
                  <a:close/>
                </a:path>
              </a:pathLst>
            </a:custGeom>
            <a:solidFill>
              <a:srgbClr val="1F5B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9" name="Google Shape;1559;p36"/>
            <p:cNvSpPr/>
            <p:nvPr/>
          </p:nvSpPr>
          <p:spPr>
            <a:xfrm>
              <a:off x="7133053" y="3033835"/>
              <a:ext cx="183999" cy="183999"/>
            </a:xfrm>
            <a:custGeom>
              <a:rect b="b" l="l" r="r" t="t"/>
              <a:pathLst>
                <a:path extrusionOk="0" h="1216" w="1216">
                  <a:moveTo>
                    <a:pt x="612" y="0"/>
                  </a:moveTo>
                  <a:cubicBezTo>
                    <a:pt x="264" y="0"/>
                    <a:pt x="1" y="264"/>
                    <a:pt x="1" y="611"/>
                  </a:cubicBezTo>
                  <a:cubicBezTo>
                    <a:pt x="1" y="959"/>
                    <a:pt x="264" y="1215"/>
                    <a:pt x="612" y="1215"/>
                  </a:cubicBezTo>
                  <a:cubicBezTo>
                    <a:pt x="959" y="1215"/>
                    <a:pt x="1216" y="959"/>
                    <a:pt x="1216" y="611"/>
                  </a:cubicBezTo>
                  <a:cubicBezTo>
                    <a:pt x="1216" y="264"/>
                    <a:pt x="959" y="0"/>
                    <a:pt x="612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0" name="Google Shape;1560;p36"/>
            <p:cNvSpPr/>
            <p:nvPr/>
          </p:nvSpPr>
          <p:spPr>
            <a:xfrm>
              <a:off x="7124730" y="3025361"/>
              <a:ext cx="201854" cy="201854"/>
            </a:xfrm>
            <a:custGeom>
              <a:rect b="b" l="l" r="r" t="t"/>
              <a:pathLst>
                <a:path extrusionOk="0" h="1334" w="1334">
                  <a:moveTo>
                    <a:pt x="667" y="119"/>
                  </a:moveTo>
                  <a:cubicBezTo>
                    <a:pt x="813" y="119"/>
                    <a:pt x="951" y="174"/>
                    <a:pt x="1069" y="292"/>
                  </a:cubicBezTo>
                  <a:cubicBezTo>
                    <a:pt x="1160" y="376"/>
                    <a:pt x="1215" y="522"/>
                    <a:pt x="1215" y="667"/>
                  </a:cubicBezTo>
                  <a:cubicBezTo>
                    <a:pt x="1215" y="813"/>
                    <a:pt x="1160" y="959"/>
                    <a:pt x="1069" y="1042"/>
                  </a:cubicBezTo>
                  <a:cubicBezTo>
                    <a:pt x="951" y="1160"/>
                    <a:pt x="813" y="1216"/>
                    <a:pt x="667" y="1216"/>
                  </a:cubicBezTo>
                  <a:cubicBezTo>
                    <a:pt x="521" y="1216"/>
                    <a:pt x="375" y="1160"/>
                    <a:pt x="292" y="1042"/>
                  </a:cubicBezTo>
                  <a:cubicBezTo>
                    <a:pt x="174" y="959"/>
                    <a:pt x="118" y="813"/>
                    <a:pt x="118" y="667"/>
                  </a:cubicBezTo>
                  <a:cubicBezTo>
                    <a:pt x="118" y="522"/>
                    <a:pt x="174" y="376"/>
                    <a:pt x="292" y="292"/>
                  </a:cubicBezTo>
                  <a:cubicBezTo>
                    <a:pt x="375" y="174"/>
                    <a:pt x="521" y="119"/>
                    <a:pt x="667" y="119"/>
                  </a:cubicBezTo>
                  <a:close/>
                  <a:moveTo>
                    <a:pt x="667" y="1"/>
                  </a:moveTo>
                  <a:cubicBezTo>
                    <a:pt x="292" y="1"/>
                    <a:pt x="0" y="292"/>
                    <a:pt x="0" y="667"/>
                  </a:cubicBezTo>
                  <a:cubicBezTo>
                    <a:pt x="0" y="1042"/>
                    <a:pt x="292" y="1334"/>
                    <a:pt x="667" y="1334"/>
                  </a:cubicBezTo>
                  <a:cubicBezTo>
                    <a:pt x="1042" y="1334"/>
                    <a:pt x="1333" y="1042"/>
                    <a:pt x="1333" y="667"/>
                  </a:cubicBezTo>
                  <a:cubicBezTo>
                    <a:pt x="1333" y="292"/>
                    <a:pt x="1042" y="1"/>
                    <a:pt x="667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61" name="Google Shape;1561;p36"/>
          <p:cNvSpPr/>
          <p:nvPr/>
        </p:nvSpPr>
        <p:spPr>
          <a:xfrm>
            <a:off x="2923425" y="2679050"/>
            <a:ext cx="2395800" cy="636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274300" spcFirstLastPara="1" rIns="27430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zh-TW">
                <a:latin typeface="Fira Sans"/>
                <a:ea typeface="Fira Sans"/>
                <a:cs typeface="Fira Sans"/>
                <a:sym typeface="Fira Sans"/>
              </a:rPr>
              <a:t>資料蒐集、投影片</a:t>
            </a:r>
            <a:endParaRPr b="1" i="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62" name="Google Shape;1562;p36"/>
          <p:cNvSpPr/>
          <p:nvPr/>
        </p:nvSpPr>
        <p:spPr>
          <a:xfrm>
            <a:off x="2923425" y="3707675"/>
            <a:ext cx="2395800" cy="636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0000" spcFirstLastPara="1" rIns="27430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zh-TW" sz="1200">
                <a:latin typeface="Fira Sans"/>
                <a:ea typeface="Fira Sans"/>
                <a:cs typeface="Fira Sans"/>
                <a:sym typeface="Fira Sans"/>
              </a:rPr>
              <a:t>   </a:t>
            </a:r>
            <a:r>
              <a:rPr b="1" lang="zh-TW" sz="1200">
                <a:latin typeface="Fira Sans"/>
                <a:ea typeface="Fira Sans"/>
                <a:cs typeface="Fira Sans"/>
                <a:sym typeface="Fira Sans"/>
              </a:rPr>
              <a:t>  </a:t>
            </a:r>
            <a:r>
              <a:rPr b="1" lang="zh-TW">
                <a:latin typeface="Fira Sans"/>
                <a:ea typeface="Fira Sans"/>
                <a:cs typeface="Fira Sans"/>
                <a:sym typeface="Fira Sans"/>
              </a:rPr>
              <a:t>資料蒐集</a:t>
            </a:r>
            <a:endParaRPr b="1" i="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63" name="Google Shape;1563;p36"/>
          <p:cNvSpPr/>
          <p:nvPr/>
        </p:nvSpPr>
        <p:spPr>
          <a:xfrm>
            <a:off x="2923275" y="1665750"/>
            <a:ext cx="2395800" cy="636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274300" spcFirstLastPara="1" rIns="27430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zh-TW">
                <a:latin typeface="Fira Sans"/>
                <a:ea typeface="Fira Sans"/>
                <a:cs typeface="Fira Sans"/>
                <a:sym typeface="Fira Sans"/>
              </a:rPr>
              <a:t>資料蒐集、 模型建構、投影片</a:t>
            </a:r>
            <a:endParaRPr b="1" i="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64" name="Google Shape;1564;p36"/>
          <p:cNvSpPr txBox="1"/>
          <p:nvPr/>
        </p:nvSpPr>
        <p:spPr>
          <a:xfrm>
            <a:off x="7125" y="3851225"/>
            <a:ext cx="28077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zh-TW" sz="2200">
                <a:solidFill>
                  <a:srgbClr val="9900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109321040 林興政</a:t>
            </a:r>
            <a:endParaRPr b="1" i="0" sz="2200" u="none" cap="none" strike="noStrike">
              <a:solidFill>
                <a:srgbClr val="9900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65" name="Google Shape;1565;p36"/>
          <p:cNvSpPr txBox="1"/>
          <p:nvPr/>
        </p:nvSpPr>
        <p:spPr>
          <a:xfrm>
            <a:off x="7200" y="2822575"/>
            <a:ext cx="28077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zh-TW" sz="220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109321054 林煒傑</a:t>
            </a:r>
            <a:endParaRPr b="1" i="0" sz="2200" u="none" cap="none" strike="noStrike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66" name="Google Shape;1566;p36"/>
          <p:cNvSpPr/>
          <p:nvPr/>
        </p:nvSpPr>
        <p:spPr>
          <a:xfrm>
            <a:off x="6661750" y="2743388"/>
            <a:ext cx="516300" cy="5163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67" name="Google Shape;1567;p36"/>
          <p:cNvCxnSpPr>
            <a:stCxn id="1566" idx="2"/>
            <a:endCxn id="1521" idx="3"/>
          </p:cNvCxnSpPr>
          <p:nvPr/>
        </p:nvCxnSpPr>
        <p:spPr>
          <a:xfrm rot="10800000">
            <a:off x="5432950" y="1972838"/>
            <a:ext cx="1228800" cy="1028700"/>
          </a:xfrm>
          <a:prstGeom prst="bentConnector3">
            <a:avLst>
              <a:gd fmla="val 49998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68" name="Google Shape;1568;p36"/>
          <p:cNvCxnSpPr>
            <a:stCxn id="1566" idx="2"/>
            <a:endCxn id="1519" idx="3"/>
          </p:cNvCxnSpPr>
          <p:nvPr/>
        </p:nvCxnSpPr>
        <p:spPr>
          <a:xfrm flipH="1">
            <a:off x="5432950" y="3001538"/>
            <a:ext cx="1228800" cy="1028700"/>
          </a:xfrm>
          <a:prstGeom prst="bentConnector3">
            <a:avLst>
              <a:gd fmla="val 49998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69" name="Google Shape;1569;p36"/>
          <p:cNvCxnSpPr>
            <a:stCxn id="1566" idx="2"/>
            <a:endCxn id="1520" idx="3"/>
          </p:cNvCxnSpPr>
          <p:nvPr/>
        </p:nvCxnSpPr>
        <p:spPr>
          <a:xfrm rot="10800000">
            <a:off x="5432950" y="3001538"/>
            <a:ext cx="12288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70" name="Google Shape;1570;p36"/>
          <p:cNvSpPr txBox="1"/>
          <p:nvPr/>
        </p:nvSpPr>
        <p:spPr>
          <a:xfrm>
            <a:off x="7200" y="1779675"/>
            <a:ext cx="2807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2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109321053 </a:t>
            </a:r>
            <a:r>
              <a:rPr b="1" lang="zh-TW" sz="22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繆亭霄</a:t>
            </a:r>
            <a:endParaRPr b="1" sz="220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0" name="Shape 2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1" name="Google Shape;2251;p54"/>
          <p:cNvSpPr txBox="1"/>
          <p:nvPr/>
        </p:nvSpPr>
        <p:spPr>
          <a:xfrm>
            <a:off x="312600" y="859900"/>
            <a:ext cx="8518800" cy="42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800"/>
              <a:t>函式介紹:</a:t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800">
                <a:solidFill>
                  <a:srgbClr val="9900FF"/>
                </a:solidFill>
              </a:rPr>
              <a:t>Split_Data</a:t>
            </a:r>
            <a:r>
              <a:rPr b="1" lang="zh-TW" sz="1800"/>
              <a:t>()</a:t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500"/>
              <a:t>用於將資料切割為train與val, 路徑已設定好, 如有變動請對base_dir變數做調整</a:t>
            </a:r>
            <a:endParaRPr b="1"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800">
                <a:solidFill>
                  <a:srgbClr val="9900FF"/>
                </a:solidFill>
              </a:rPr>
              <a:t>Get_Data</a:t>
            </a:r>
            <a:r>
              <a:rPr b="1" lang="zh-TW" sz="1800"/>
              <a:t>()</a:t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500"/>
              <a:t>將資料用ImageDataGenerator對train做擴增，並將label對上各自分類，</a:t>
            </a:r>
            <a:r>
              <a:rPr b="1" lang="zh-TW" sz="1500">
                <a:solidFill>
                  <a:srgbClr val="FF0000"/>
                </a:solidFill>
              </a:rPr>
              <a:t>回傳</a:t>
            </a:r>
            <a:r>
              <a:rPr b="1" lang="zh-TW" sz="1500"/>
              <a:t>train資料與val資料</a:t>
            </a:r>
            <a:endParaRPr b="1"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800">
                <a:solidFill>
                  <a:srgbClr val="9900FF"/>
                </a:solidFill>
              </a:rPr>
              <a:t>Create_model</a:t>
            </a:r>
            <a:r>
              <a:rPr b="1" lang="zh-TW" sz="1800"/>
              <a:t>()</a:t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500"/>
              <a:t>建立EfficientNet模型與輸出的全連接層，</a:t>
            </a:r>
            <a:r>
              <a:rPr b="1" lang="zh-TW" sz="1500">
                <a:solidFill>
                  <a:srgbClr val="FF0000"/>
                </a:solidFill>
              </a:rPr>
              <a:t>回傳</a:t>
            </a:r>
            <a:r>
              <a:rPr b="1" lang="zh-TW" sz="1500"/>
              <a:t>模型</a:t>
            </a:r>
            <a:endParaRPr b="1"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800">
                <a:solidFill>
                  <a:srgbClr val="9900FF"/>
                </a:solidFill>
              </a:rPr>
              <a:t>Training</a:t>
            </a:r>
            <a:r>
              <a:rPr b="1" lang="zh-TW" sz="1800"/>
              <a:t>(model, </a:t>
            </a:r>
            <a:r>
              <a:rPr b="1" lang="zh-TW" sz="1800">
                <a:solidFill>
                  <a:srgbClr val="4A86E8"/>
                </a:solidFill>
              </a:rPr>
              <a:t>train</a:t>
            </a:r>
            <a:r>
              <a:rPr b="1" lang="zh-TW" sz="1800"/>
              <a:t>, </a:t>
            </a:r>
            <a:r>
              <a:rPr b="1" lang="zh-TW" sz="1800">
                <a:solidFill>
                  <a:srgbClr val="4A86E8"/>
                </a:solidFill>
              </a:rPr>
              <a:t>val</a:t>
            </a:r>
            <a:r>
              <a:rPr b="1" lang="zh-TW" sz="1800"/>
              <a:t>)</a:t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500"/>
              <a:t>訓練模型，參數輸入模型、train資料、val資料，</a:t>
            </a:r>
            <a:r>
              <a:rPr b="1" lang="zh-TW" sz="1500">
                <a:solidFill>
                  <a:srgbClr val="FF0000"/>
                </a:solidFill>
              </a:rPr>
              <a:t>回傳</a:t>
            </a:r>
            <a:r>
              <a:rPr b="1" lang="zh-TW" sz="1500"/>
              <a:t>訓練完成的模型、訓練記錄</a:t>
            </a:r>
            <a:endParaRPr b="1"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2" name="Google Shape;2252;p54"/>
          <p:cNvSpPr txBox="1"/>
          <p:nvPr/>
        </p:nvSpPr>
        <p:spPr>
          <a:xfrm>
            <a:off x="3540900" y="339675"/>
            <a:ext cx="2062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800"/>
              <a:t>操作說明</a:t>
            </a:r>
            <a:endParaRPr b="1" sz="28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6" name="Shape 2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7" name="Google Shape;2257;p55"/>
          <p:cNvSpPr txBox="1"/>
          <p:nvPr/>
        </p:nvSpPr>
        <p:spPr>
          <a:xfrm>
            <a:off x="473250" y="401400"/>
            <a:ext cx="8197500" cy="43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800">
                <a:solidFill>
                  <a:srgbClr val="9900FF"/>
                </a:solidFill>
              </a:rPr>
              <a:t>Predict_single</a:t>
            </a:r>
            <a:r>
              <a:rPr b="1" lang="zh-TW" sz="1800">
                <a:solidFill>
                  <a:schemeClr val="dk1"/>
                </a:solidFill>
              </a:rPr>
              <a:t>(model, </a:t>
            </a:r>
            <a:r>
              <a:rPr b="1" lang="zh-TW" sz="1800">
                <a:solidFill>
                  <a:srgbClr val="4A86E8"/>
                </a:solidFill>
              </a:rPr>
              <a:t>image</a:t>
            </a:r>
            <a:r>
              <a:rPr b="1" lang="zh-TW" sz="1800">
                <a:solidFill>
                  <a:schemeClr val="dk1"/>
                </a:solidFill>
              </a:rPr>
              <a:t>)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500">
                <a:solidFill>
                  <a:schemeClr val="dk1"/>
                </a:solidFill>
              </a:rPr>
              <a:t>用於預測單張圖片，參數輸入模型、圖片路徑，圖片路徑請用image_path變數做調整(需加上</a:t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TW" sz="1500">
                <a:solidFill>
                  <a:schemeClr val="dk1"/>
                </a:solidFill>
              </a:rPr>
              <a:t>.jpg)，印出預測國家、預測幣值並畫出機率分布直方圖</a:t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TW" sz="1800">
                <a:solidFill>
                  <a:srgbClr val="9900FF"/>
                </a:solidFill>
              </a:rPr>
              <a:t>Predict_batch</a:t>
            </a:r>
            <a:r>
              <a:rPr b="1" lang="zh-TW" sz="1800">
                <a:solidFill>
                  <a:schemeClr val="dk1"/>
                </a:solidFill>
              </a:rPr>
              <a:t>(model, </a:t>
            </a:r>
            <a:r>
              <a:rPr b="1" lang="zh-TW" sz="1800">
                <a:solidFill>
                  <a:srgbClr val="4A86E8"/>
                </a:solidFill>
              </a:rPr>
              <a:t>dir</a:t>
            </a:r>
            <a:r>
              <a:rPr b="1" lang="zh-TW" sz="1800">
                <a:solidFill>
                  <a:schemeClr val="dk1"/>
                </a:solidFill>
              </a:rPr>
              <a:t>)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500">
                <a:solidFill>
                  <a:schemeClr val="dk1"/>
                </a:solidFill>
              </a:rPr>
              <a:t>用於預測多張圖片，參數輸入模型、圖片資料夾路徑，圖片資料夾路徑請用dir變數做調整，印出預測出的分類，因圖片量過大可能導致輸出過多，預測結果將以int陣列表示，每種數字對應的國家與幣值請參照label.csv</a:t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800">
                <a:solidFill>
                  <a:srgbClr val="9900FF"/>
                </a:solidFill>
              </a:rPr>
              <a:t>Save_weights</a:t>
            </a:r>
            <a:r>
              <a:rPr b="1" lang="zh-TW" sz="1800">
                <a:solidFill>
                  <a:schemeClr val="dk1"/>
                </a:solidFill>
              </a:rPr>
              <a:t>(model)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TW" sz="1500">
                <a:solidFill>
                  <a:schemeClr val="dk1"/>
                </a:solidFill>
              </a:rPr>
              <a:t>儲存模型權重，參數輸入模型</a:t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800">
                <a:solidFill>
                  <a:srgbClr val="9900FF"/>
                </a:solidFill>
              </a:rPr>
              <a:t>Load_Weights</a:t>
            </a:r>
            <a:r>
              <a:rPr b="1" lang="zh-TW" sz="1800">
                <a:solidFill>
                  <a:schemeClr val="dk1"/>
                </a:solidFill>
              </a:rPr>
              <a:t>(model)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TW" sz="1500">
                <a:solidFill>
                  <a:schemeClr val="dk1"/>
                </a:solidFill>
              </a:rPr>
              <a:t>讀取模型權重，參數輸入模型，</a:t>
            </a:r>
            <a:r>
              <a:rPr b="1" lang="zh-TW" sz="1500">
                <a:solidFill>
                  <a:srgbClr val="FF0000"/>
                </a:solidFill>
              </a:rPr>
              <a:t>回傳</a:t>
            </a:r>
            <a:r>
              <a:rPr b="1" lang="zh-TW" sz="1500">
                <a:solidFill>
                  <a:schemeClr val="dk1"/>
                </a:solidFill>
              </a:rPr>
              <a:t>更新權重後的模型</a:t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800">
                <a:solidFill>
                  <a:srgbClr val="9900FF"/>
                </a:solidFill>
              </a:rPr>
              <a:t>Show_train_history</a:t>
            </a:r>
            <a:r>
              <a:rPr b="1" lang="zh-TW" sz="1800">
                <a:solidFill>
                  <a:schemeClr val="dk1"/>
                </a:solidFill>
              </a:rPr>
              <a:t>(</a:t>
            </a:r>
            <a:r>
              <a:rPr b="1" lang="zh-TW" sz="1800">
                <a:solidFill>
                  <a:srgbClr val="4A86E8"/>
                </a:solidFill>
              </a:rPr>
              <a:t>history</a:t>
            </a:r>
            <a:r>
              <a:rPr b="1" lang="zh-TW" sz="1800">
                <a:solidFill>
                  <a:schemeClr val="dk1"/>
                </a:solidFill>
              </a:rPr>
              <a:t>)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TW" sz="1500">
                <a:solidFill>
                  <a:schemeClr val="dk1"/>
                </a:solidFill>
              </a:rPr>
              <a:t>將訓練過程使用折線圖畫出，參數輸入訓練紀錄</a:t>
            </a:r>
            <a:endParaRPr b="1" sz="15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1" name="Shape 2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2" name="Google Shape;2262;p56"/>
          <p:cNvSpPr txBox="1"/>
          <p:nvPr/>
        </p:nvSpPr>
        <p:spPr>
          <a:xfrm>
            <a:off x="525075" y="364325"/>
            <a:ext cx="8293800" cy="41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800"/>
              <a:t>操作範例:</a:t>
            </a:r>
            <a:endParaRPr b="1" sz="1800"/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9900FF"/>
                </a:solidFill>
              </a:rPr>
              <a:t>Split_Data</a:t>
            </a:r>
            <a:r>
              <a:rPr b="1" lang="zh-TW"/>
              <a:t>()                                                                                      </a:t>
            </a:r>
            <a:endParaRPr b="1">
              <a:solidFill>
                <a:srgbClr val="6AA84F"/>
              </a:solidFill>
            </a:endParaRPr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6AA84F"/>
              </a:solidFill>
            </a:endParaRPr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TW" sz="1500">
                <a:solidFill>
                  <a:srgbClr val="4A86E8"/>
                </a:solidFill>
                <a:highlight>
                  <a:schemeClr val="lt1"/>
                </a:highlight>
              </a:rPr>
              <a:t>train_data</a:t>
            </a:r>
            <a:r>
              <a:rPr b="1" lang="zh-TW" sz="1500">
                <a:solidFill>
                  <a:schemeClr val="dk1"/>
                </a:solidFill>
                <a:highlight>
                  <a:schemeClr val="lt1"/>
                </a:highlight>
              </a:rPr>
              <a:t>, </a:t>
            </a:r>
            <a:r>
              <a:rPr b="1" lang="zh-TW" sz="1500">
                <a:solidFill>
                  <a:srgbClr val="4A86E8"/>
                </a:solidFill>
                <a:highlight>
                  <a:schemeClr val="lt1"/>
                </a:highlight>
              </a:rPr>
              <a:t>val_data</a:t>
            </a:r>
            <a:r>
              <a:rPr b="1" lang="zh-TW" sz="1500">
                <a:solidFill>
                  <a:schemeClr val="dk1"/>
                </a:solidFill>
                <a:highlight>
                  <a:schemeClr val="lt1"/>
                </a:highlight>
              </a:rPr>
              <a:t> = </a:t>
            </a:r>
            <a:r>
              <a:rPr b="1" lang="zh-TW" sz="1500">
                <a:solidFill>
                  <a:srgbClr val="9900FF"/>
                </a:solidFill>
                <a:highlight>
                  <a:schemeClr val="lt1"/>
                </a:highlight>
              </a:rPr>
              <a:t>GetData</a:t>
            </a:r>
            <a:r>
              <a:rPr b="1" lang="zh-TW" sz="1500">
                <a:solidFill>
                  <a:schemeClr val="dk1"/>
                </a:solidFill>
                <a:highlight>
                  <a:schemeClr val="lt1"/>
                </a:highlight>
              </a:rPr>
              <a:t>()                                             </a:t>
            </a:r>
            <a:endParaRPr b="1" sz="15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500">
                <a:solidFill>
                  <a:schemeClr val="dk1"/>
                </a:solidFill>
                <a:highlight>
                  <a:schemeClr val="lt1"/>
                </a:highlight>
              </a:rPr>
              <a:t>model = </a:t>
            </a:r>
            <a:r>
              <a:rPr b="1" lang="zh-TW" sz="1500">
                <a:solidFill>
                  <a:srgbClr val="9900FF"/>
                </a:solidFill>
                <a:highlight>
                  <a:schemeClr val="lt1"/>
                </a:highlight>
              </a:rPr>
              <a:t>Create_Model</a:t>
            </a:r>
            <a:r>
              <a:rPr b="1" lang="zh-TW" sz="1500">
                <a:solidFill>
                  <a:schemeClr val="dk1"/>
                </a:solidFill>
                <a:highlight>
                  <a:schemeClr val="lt1"/>
                </a:highlight>
              </a:rPr>
              <a:t>()                                                          </a:t>
            </a:r>
            <a:endParaRPr b="1" sz="1500">
              <a:solidFill>
                <a:srgbClr val="6AA84F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TW" sz="1500">
                <a:solidFill>
                  <a:schemeClr val="dk1"/>
                </a:solidFill>
                <a:highlight>
                  <a:schemeClr val="lt1"/>
                </a:highlight>
              </a:rPr>
              <a:t>model, </a:t>
            </a:r>
            <a:r>
              <a:rPr b="1" lang="zh-TW" sz="1500">
                <a:solidFill>
                  <a:srgbClr val="4A86E8"/>
                </a:solidFill>
                <a:highlight>
                  <a:schemeClr val="lt1"/>
                </a:highlight>
              </a:rPr>
              <a:t>history</a:t>
            </a:r>
            <a:r>
              <a:rPr b="1" lang="zh-TW" sz="1500">
                <a:solidFill>
                  <a:schemeClr val="dk1"/>
                </a:solidFill>
                <a:highlight>
                  <a:schemeClr val="lt1"/>
                </a:highlight>
              </a:rPr>
              <a:t> = </a:t>
            </a:r>
            <a:r>
              <a:rPr b="1" lang="zh-TW" sz="1500">
                <a:solidFill>
                  <a:srgbClr val="9900FF"/>
                </a:solidFill>
                <a:highlight>
                  <a:schemeClr val="lt1"/>
                </a:highlight>
              </a:rPr>
              <a:t>Training</a:t>
            </a:r>
            <a:r>
              <a:rPr b="1" lang="zh-TW" sz="1500">
                <a:solidFill>
                  <a:schemeClr val="dk1"/>
                </a:solidFill>
                <a:highlight>
                  <a:schemeClr val="lt1"/>
                </a:highlight>
              </a:rPr>
              <a:t>(model, </a:t>
            </a:r>
            <a:r>
              <a:rPr b="1" lang="zh-TW" sz="1500">
                <a:solidFill>
                  <a:srgbClr val="4A86E8"/>
                </a:solidFill>
                <a:highlight>
                  <a:schemeClr val="lt1"/>
                </a:highlight>
              </a:rPr>
              <a:t>train_data</a:t>
            </a:r>
            <a:r>
              <a:rPr b="1" lang="zh-TW" sz="1500">
                <a:solidFill>
                  <a:schemeClr val="dk1"/>
                </a:solidFill>
                <a:highlight>
                  <a:schemeClr val="lt1"/>
                </a:highlight>
              </a:rPr>
              <a:t>, </a:t>
            </a:r>
            <a:r>
              <a:rPr b="1" lang="zh-TW" sz="1500">
                <a:solidFill>
                  <a:srgbClr val="4A86E8"/>
                </a:solidFill>
                <a:highlight>
                  <a:schemeClr val="lt1"/>
                </a:highlight>
              </a:rPr>
              <a:t>val_data</a:t>
            </a:r>
            <a:r>
              <a:rPr b="1" lang="zh-TW" sz="1500">
                <a:solidFill>
                  <a:schemeClr val="dk1"/>
                </a:solidFill>
                <a:highlight>
                  <a:schemeClr val="lt1"/>
                </a:highlight>
              </a:rPr>
              <a:t>)        </a:t>
            </a:r>
            <a:endParaRPr b="1" sz="1500">
              <a:solidFill>
                <a:srgbClr val="6AA84F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TW" sz="1500">
                <a:solidFill>
                  <a:srgbClr val="9900FF"/>
                </a:solidFill>
                <a:highlight>
                  <a:schemeClr val="lt1"/>
                </a:highlight>
              </a:rPr>
              <a:t>Save_Weights</a:t>
            </a:r>
            <a:r>
              <a:rPr b="1" lang="zh-TW" sz="1500">
                <a:solidFill>
                  <a:schemeClr val="dk1"/>
                </a:solidFill>
                <a:highlight>
                  <a:schemeClr val="lt1"/>
                </a:highlight>
              </a:rPr>
              <a:t>(model)                                                              </a:t>
            </a:r>
            <a:endParaRPr b="1" sz="1500">
              <a:solidFill>
                <a:srgbClr val="6AA84F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TW" sz="1500">
                <a:solidFill>
                  <a:srgbClr val="9900FF"/>
                </a:solidFill>
                <a:highlight>
                  <a:schemeClr val="lt1"/>
                </a:highlight>
              </a:rPr>
              <a:t>Show_train_history</a:t>
            </a:r>
            <a:r>
              <a:rPr b="1" lang="zh-TW" sz="1500">
                <a:solidFill>
                  <a:schemeClr val="dk1"/>
                </a:solidFill>
                <a:highlight>
                  <a:schemeClr val="lt1"/>
                </a:highlight>
              </a:rPr>
              <a:t>(</a:t>
            </a:r>
            <a:r>
              <a:rPr b="1" lang="zh-TW" sz="1500">
                <a:solidFill>
                  <a:srgbClr val="4A86E8"/>
                </a:solidFill>
                <a:highlight>
                  <a:schemeClr val="lt1"/>
                </a:highlight>
              </a:rPr>
              <a:t>history</a:t>
            </a:r>
            <a:r>
              <a:rPr b="1" lang="zh-TW" sz="1500">
                <a:solidFill>
                  <a:schemeClr val="dk1"/>
                </a:solidFill>
                <a:highlight>
                  <a:schemeClr val="lt1"/>
                </a:highlight>
              </a:rPr>
              <a:t>)                                                    </a:t>
            </a:r>
            <a:endParaRPr b="1" sz="1500">
              <a:solidFill>
                <a:srgbClr val="6AA84F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5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TW" sz="1500">
                <a:solidFill>
                  <a:schemeClr val="dk1"/>
                </a:solidFill>
                <a:highlight>
                  <a:schemeClr val="lt1"/>
                </a:highlight>
              </a:rPr>
              <a:t>model = </a:t>
            </a:r>
            <a:r>
              <a:rPr b="1" lang="zh-TW" sz="1500">
                <a:solidFill>
                  <a:srgbClr val="9900FF"/>
                </a:solidFill>
                <a:highlight>
                  <a:schemeClr val="lt1"/>
                </a:highlight>
              </a:rPr>
              <a:t>Load_Weights</a:t>
            </a:r>
            <a:r>
              <a:rPr b="1" lang="zh-TW" sz="1500">
                <a:solidFill>
                  <a:schemeClr val="dk1"/>
                </a:solidFill>
                <a:highlight>
                  <a:schemeClr val="lt1"/>
                </a:highlight>
              </a:rPr>
              <a:t>(model)                                               </a:t>
            </a:r>
            <a:endParaRPr b="1" sz="1500">
              <a:solidFill>
                <a:srgbClr val="6AA84F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500">
                <a:solidFill>
                  <a:srgbClr val="9900FF"/>
                </a:solidFill>
                <a:highlight>
                  <a:schemeClr val="lt1"/>
                </a:highlight>
              </a:rPr>
              <a:t>Predict_single</a:t>
            </a:r>
            <a:r>
              <a:rPr b="1" lang="zh-TW" sz="1500">
                <a:solidFill>
                  <a:schemeClr val="dk1"/>
                </a:solidFill>
                <a:highlight>
                  <a:schemeClr val="lt1"/>
                </a:highlight>
              </a:rPr>
              <a:t>(model, </a:t>
            </a:r>
            <a:r>
              <a:rPr b="1" lang="zh-TW" sz="1500">
                <a:solidFill>
                  <a:srgbClr val="4A86E8"/>
                </a:solidFill>
                <a:highlight>
                  <a:schemeClr val="lt1"/>
                </a:highlight>
              </a:rPr>
              <a:t>image_path</a:t>
            </a:r>
            <a:r>
              <a:rPr b="1" lang="zh-TW" sz="1500">
                <a:solidFill>
                  <a:schemeClr val="dk1"/>
                </a:solidFill>
                <a:highlight>
                  <a:schemeClr val="lt1"/>
                </a:highlight>
              </a:rPr>
              <a:t>)                                         </a:t>
            </a:r>
            <a:endParaRPr b="1" sz="1500">
              <a:solidFill>
                <a:srgbClr val="6A9955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500">
                <a:solidFill>
                  <a:srgbClr val="9900FF"/>
                </a:solidFill>
              </a:rPr>
              <a:t>Predict_batch</a:t>
            </a:r>
            <a:r>
              <a:rPr b="1" lang="zh-TW" sz="1500"/>
              <a:t>(model, </a:t>
            </a:r>
            <a:r>
              <a:rPr b="1" lang="zh-TW" sz="1500">
                <a:solidFill>
                  <a:srgbClr val="4A86E8"/>
                </a:solidFill>
              </a:rPr>
              <a:t>dir</a:t>
            </a:r>
            <a:r>
              <a:rPr b="1" lang="zh-TW" sz="1500"/>
              <a:t>)                                                         </a:t>
            </a:r>
            <a:endParaRPr b="1" sz="1500">
              <a:solidFill>
                <a:srgbClr val="6A9955"/>
              </a:solidFill>
            </a:endParaRPr>
          </a:p>
        </p:txBody>
      </p:sp>
      <p:cxnSp>
        <p:nvCxnSpPr>
          <p:cNvPr id="2263" name="Google Shape;2263;p56"/>
          <p:cNvCxnSpPr/>
          <p:nvPr/>
        </p:nvCxnSpPr>
        <p:spPr>
          <a:xfrm flipH="1" rot="10800000">
            <a:off x="594675" y="1457250"/>
            <a:ext cx="8154600" cy="10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med" w="med" type="none"/>
            <a:tailEnd len="med" w="med" type="none"/>
          </a:ln>
        </p:spPr>
      </p:cxnSp>
      <p:cxnSp>
        <p:nvCxnSpPr>
          <p:cNvPr id="2264" name="Google Shape;2264;p56"/>
          <p:cNvCxnSpPr/>
          <p:nvPr/>
        </p:nvCxnSpPr>
        <p:spPr>
          <a:xfrm flipH="1" rot="10800000">
            <a:off x="594675" y="3324125"/>
            <a:ext cx="8154600" cy="10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med" w="med" type="none"/>
            <a:tailEnd len="med" w="med" type="none"/>
          </a:ln>
        </p:spPr>
      </p:cxnSp>
      <p:sp>
        <p:nvSpPr>
          <p:cNvPr id="2265" name="Google Shape;2265;p56"/>
          <p:cNvSpPr txBox="1"/>
          <p:nvPr/>
        </p:nvSpPr>
        <p:spPr>
          <a:xfrm>
            <a:off x="5936550" y="987725"/>
            <a:ext cx="2614500" cy="3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500">
                <a:solidFill>
                  <a:srgbClr val="6AA84F"/>
                </a:solidFill>
              </a:rPr>
              <a:t># 將資料切割</a:t>
            </a:r>
            <a:r>
              <a:rPr b="1" lang="zh-TW" sz="1500">
                <a:solidFill>
                  <a:schemeClr val="dk1"/>
                </a:solidFill>
              </a:rPr>
              <a:t>   </a:t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500">
                <a:solidFill>
                  <a:schemeClr val="dk1"/>
                </a:solidFill>
              </a:rPr>
              <a:t>                                      </a:t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500">
                <a:solidFill>
                  <a:srgbClr val="6AA84F"/>
                </a:solidFill>
              </a:rPr>
              <a:t># 讀取擴增後的資料</a:t>
            </a:r>
            <a:r>
              <a:rPr b="1" lang="zh-TW" sz="1500">
                <a:solidFill>
                  <a:schemeClr val="dk1"/>
                </a:solidFill>
              </a:rPr>
              <a:t>                                                     </a:t>
            </a:r>
            <a:r>
              <a:rPr b="1" lang="zh-TW" sz="1500">
                <a:solidFill>
                  <a:srgbClr val="6AA84F"/>
                </a:solidFill>
              </a:rPr>
              <a:t># 建立模型</a:t>
            </a:r>
            <a:endParaRPr b="1" sz="1500">
              <a:solidFill>
                <a:srgbClr val="6AA84F"/>
              </a:solidFill>
            </a:endParaRPr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500">
                <a:solidFill>
                  <a:srgbClr val="6AA84F"/>
                </a:solidFill>
              </a:rPr>
              <a:t># 開始訓練</a:t>
            </a:r>
            <a:r>
              <a:rPr b="1" lang="zh-TW" sz="1500">
                <a:solidFill>
                  <a:schemeClr val="dk1"/>
                </a:solidFill>
              </a:rPr>
              <a:t>                                                             </a:t>
            </a:r>
            <a:r>
              <a:rPr b="1" lang="zh-TW" sz="1500">
                <a:solidFill>
                  <a:srgbClr val="6AA84F"/>
                </a:solidFill>
              </a:rPr>
              <a:t># 儲存訓練完成的權重</a:t>
            </a:r>
            <a:r>
              <a:rPr b="1" lang="zh-TW" sz="1500">
                <a:solidFill>
                  <a:schemeClr val="dk1"/>
                </a:solidFill>
              </a:rPr>
              <a:t>                              </a:t>
            </a:r>
            <a:r>
              <a:rPr b="1" lang="zh-TW" sz="1500">
                <a:solidFill>
                  <a:srgbClr val="6AA84F"/>
                </a:solidFill>
              </a:rPr>
              <a:t># 顯示訓練過程折線圖</a:t>
            </a:r>
            <a:endParaRPr b="1" sz="1500">
              <a:solidFill>
                <a:srgbClr val="6AA84F"/>
              </a:solidFill>
            </a:endParaRPr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6AA84F"/>
              </a:solidFill>
            </a:endParaRPr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500">
                <a:solidFill>
                  <a:srgbClr val="6AA84F"/>
                </a:solidFill>
              </a:rPr>
              <a:t># 讀取儲存的模型權重</a:t>
            </a:r>
            <a:endParaRPr b="1" sz="1500">
              <a:solidFill>
                <a:srgbClr val="6AA84F"/>
              </a:solidFill>
            </a:endParaRPr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500">
                <a:solidFill>
                  <a:srgbClr val="6A9955"/>
                </a:solidFill>
              </a:rPr>
              <a:t># 預測單張圖片</a:t>
            </a:r>
            <a:endParaRPr b="1" sz="1500">
              <a:solidFill>
                <a:srgbClr val="6A9955"/>
              </a:solidFill>
            </a:endParaRPr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500">
                <a:solidFill>
                  <a:srgbClr val="6A9955"/>
                </a:solidFill>
              </a:rPr>
              <a:t># 預測多張圖片</a:t>
            </a:r>
            <a:endParaRPr sz="15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9" name="Shape 2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0" name="Google Shape;2270;p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457200" lvl="0" marL="2743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/>
              <a:t>環境設置</a:t>
            </a:r>
            <a:endParaRPr b="1"/>
          </a:p>
        </p:txBody>
      </p:sp>
      <p:sp>
        <p:nvSpPr>
          <p:cNvPr id="2271" name="Google Shape;2271;p57"/>
          <p:cNvSpPr txBox="1"/>
          <p:nvPr/>
        </p:nvSpPr>
        <p:spPr>
          <a:xfrm>
            <a:off x="909825" y="1358650"/>
            <a:ext cx="74847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000"/>
              <a:t>CUDA:11.1</a:t>
            </a:r>
            <a:endParaRPr b="1" sz="20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000"/>
              <a:t>cuDNN:8.0.5</a:t>
            </a:r>
            <a:endParaRPr b="1" sz="20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000"/>
              <a:t>tensorflow:2.8.0</a:t>
            </a:r>
            <a:endParaRPr b="1" sz="20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5" name="Shape 2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6" name="Google Shape;2276;p58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7806" l="0" r="0" t="7798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pic>
      <p:sp>
        <p:nvSpPr>
          <p:cNvPr id="2277" name="Google Shape;2277;p58"/>
          <p:cNvSpPr/>
          <p:nvPr/>
        </p:nvSpPr>
        <p:spPr>
          <a:xfrm flipH="1">
            <a:off x="-2868" y="1"/>
            <a:ext cx="5417830" cy="5097740"/>
          </a:xfrm>
          <a:custGeom>
            <a:rect b="b" l="l" r="r" t="t"/>
            <a:pathLst>
              <a:path extrusionOk="0" h="6663713" w="8026415">
                <a:moveTo>
                  <a:pt x="941173" y="5654392"/>
                </a:moveTo>
                <a:lnTo>
                  <a:pt x="900483" y="5688697"/>
                </a:lnTo>
                <a:lnTo>
                  <a:pt x="885658" y="5700223"/>
                </a:lnTo>
                <a:lnTo>
                  <a:pt x="885892" y="5696206"/>
                </a:lnTo>
                <a:lnTo>
                  <a:pt x="887974" y="5694180"/>
                </a:lnTo>
                <a:cubicBezTo>
                  <a:pt x="887289" y="5693299"/>
                  <a:pt x="893216" y="5688690"/>
                  <a:pt x="892532" y="5687809"/>
                </a:cubicBezTo>
                <a:lnTo>
                  <a:pt x="886195" y="5690989"/>
                </a:lnTo>
                <a:lnTo>
                  <a:pt x="886251" y="5690021"/>
                </a:lnTo>
                <a:lnTo>
                  <a:pt x="896248" y="5682249"/>
                </a:lnTo>
                <a:cubicBezTo>
                  <a:pt x="908104" y="5673032"/>
                  <a:pt x="923610" y="5662389"/>
                  <a:pt x="941173" y="5654392"/>
                </a:cubicBezTo>
                <a:close/>
                <a:moveTo>
                  <a:pt x="6314373" y="5423453"/>
                </a:moveTo>
                <a:lnTo>
                  <a:pt x="6293047" y="5427510"/>
                </a:lnTo>
                <a:lnTo>
                  <a:pt x="6279496" y="5429742"/>
                </a:lnTo>
                <a:lnTo>
                  <a:pt x="6302242" y="5439154"/>
                </a:lnTo>
                <a:cubicBezTo>
                  <a:pt x="6312773" y="5441909"/>
                  <a:pt x="6323037" y="5442924"/>
                  <a:pt x="6333112" y="5442155"/>
                </a:cubicBezTo>
                <a:lnTo>
                  <a:pt x="6348767" y="5438099"/>
                </a:lnTo>
                <a:lnTo>
                  <a:pt x="6333766" y="5425964"/>
                </a:lnTo>
                <a:cubicBezTo>
                  <a:pt x="6327838" y="5423645"/>
                  <a:pt x="6321266" y="5423002"/>
                  <a:pt x="6314373" y="5423453"/>
                </a:cubicBezTo>
                <a:close/>
                <a:moveTo>
                  <a:pt x="6420877" y="5398654"/>
                </a:moveTo>
                <a:lnTo>
                  <a:pt x="6419214" y="5401233"/>
                </a:lnTo>
                <a:lnTo>
                  <a:pt x="6422938" y="5401488"/>
                </a:lnTo>
                <a:close/>
                <a:moveTo>
                  <a:pt x="6793539" y="5298429"/>
                </a:moveTo>
                <a:cubicBezTo>
                  <a:pt x="6788642" y="5298944"/>
                  <a:pt x="6782716" y="5301779"/>
                  <a:pt x="6775499" y="5307963"/>
                </a:cubicBezTo>
                <a:cubicBezTo>
                  <a:pt x="6759004" y="5324452"/>
                  <a:pt x="6742510" y="5316206"/>
                  <a:pt x="6721892" y="5312085"/>
                </a:cubicBezTo>
                <a:cubicBezTo>
                  <a:pt x="6672410" y="5303838"/>
                  <a:pt x="6622927" y="5328573"/>
                  <a:pt x="6573446" y="5336818"/>
                </a:cubicBezTo>
                <a:cubicBezTo>
                  <a:pt x="6548706" y="5340941"/>
                  <a:pt x="6556951" y="5378042"/>
                  <a:pt x="6544581" y="5398654"/>
                </a:cubicBezTo>
                <a:lnTo>
                  <a:pt x="6531154" y="5418962"/>
                </a:lnTo>
                <a:lnTo>
                  <a:pt x="6548818" y="5419577"/>
                </a:lnTo>
                <a:cubicBezTo>
                  <a:pt x="6561414" y="5420350"/>
                  <a:pt x="6573826" y="5421809"/>
                  <a:pt x="6585772" y="5425010"/>
                </a:cubicBezTo>
                <a:cubicBezTo>
                  <a:pt x="6589754" y="5426076"/>
                  <a:pt x="6593737" y="5427143"/>
                  <a:pt x="6598785" y="5424229"/>
                </a:cubicBezTo>
                <a:lnTo>
                  <a:pt x="6613378" y="5408138"/>
                </a:lnTo>
                <a:lnTo>
                  <a:pt x="6614681" y="5402776"/>
                </a:lnTo>
                <a:cubicBezTo>
                  <a:pt x="6618804" y="5400715"/>
                  <a:pt x="6622928" y="5398654"/>
                  <a:pt x="6626536" y="5398138"/>
                </a:cubicBezTo>
                <a:lnTo>
                  <a:pt x="6628400" y="5399125"/>
                </a:lnTo>
                <a:lnTo>
                  <a:pt x="6632274" y="5397050"/>
                </a:lnTo>
                <a:cubicBezTo>
                  <a:pt x="6643992" y="5393386"/>
                  <a:pt x="6656164" y="5394246"/>
                  <a:pt x="6668493" y="5397016"/>
                </a:cubicBezTo>
                <a:lnTo>
                  <a:pt x="6688870" y="5403280"/>
                </a:lnTo>
                <a:lnTo>
                  <a:pt x="6693028" y="5398654"/>
                </a:lnTo>
                <a:cubicBezTo>
                  <a:pt x="6709522" y="5382164"/>
                  <a:pt x="6721893" y="5382164"/>
                  <a:pt x="6742510" y="5390410"/>
                </a:cubicBezTo>
                <a:cubicBezTo>
                  <a:pt x="6771374" y="5398654"/>
                  <a:pt x="6824980" y="5357430"/>
                  <a:pt x="6816732" y="5328573"/>
                </a:cubicBezTo>
                <a:cubicBezTo>
                  <a:pt x="6813641" y="5316207"/>
                  <a:pt x="6808229" y="5296883"/>
                  <a:pt x="6793539" y="5298429"/>
                </a:cubicBezTo>
                <a:close/>
                <a:moveTo>
                  <a:pt x="8026414" y="4939298"/>
                </a:moveTo>
                <a:lnTo>
                  <a:pt x="8026414" y="5146935"/>
                </a:lnTo>
                <a:lnTo>
                  <a:pt x="7975442" y="5167799"/>
                </a:lnTo>
                <a:cubicBezTo>
                  <a:pt x="7909466" y="5188412"/>
                  <a:pt x="7835244" y="5196657"/>
                  <a:pt x="7777516" y="5233759"/>
                </a:cubicBezTo>
                <a:cubicBezTo>
                  <a:pt x="7728032" y="5262615"/>
                  <a:pt x="7682674" y="5274981"/>
                  <a:pt x="7633190" y="5250247"/>
                </a:cubicBezTo>
                <a:cubicBezTo>
                  <a:pt x="7633190" y="5217269"/>
                  <a:pt x="7649686" y="5200780"/>
                  <a:pt x="7682675" y="5192534"/>
                </a:cubicBezTo>
                <a:cubicBezTo>
                  <a:pt x="7785762" y="5176044"/>
                  <a:pt x="7876479" y="5134821"/>
                  <a:pt x="7942455" y="5052374"/>
                </a:cubicBezTo>
                <a:cubicBezTo>
                  <a:pt x="7958950" y="5031762"/>
                  <a:pt x="8000183" y="5027639"/>
                  <a:pt x="7996059" y="5002906"/>
                </a:cubicBezTo>
                <a:cubicBezTo>
                  <a:pt x="7992968" y="4981262"/>
                  <a:pt x="7996317" y="4966576"/>
                  <a:pt x="8003406" y="4956078"/>
                </a:cubicBezTo>
                <a:close/>
                <a:moveTo>
                  <a:pt x="1335630" y="3756737"/>
                </a:moveTo>
                <a:cubicBezTo>
                  <a:pt x="1333732" y="3760673"/>
                  <a:pt x="1327470" y="3764818"/>
                  <a:pt x="1324955" y="3767821"/>
                </a:cubicBezTo>
                <a:cubicBezTo>
                  <a:pt x="1307404" y="3782120"/>
                  <a:pt x="1301143" y="3786265"/>
                  <a:pt x="1291184" y="3784826"/>
                </a:cubicBezTo>
                <a:cubicBezTo>
                  <a:pt x="1286820" y="3785037"/>
                  <a:pt x="1283689" y="3787110"/>
                  <a:pt x="1281176" y="3790114"/>
                </a:cubicBezTo>
                <a:cubicBezTo>
                  <a:pt x="1273016" y="3798193"/>
                  <a:pt x="1259877" y="3805554"/>
                  <a:pt x="1250484" y="3811773"/>
                </a:cubicBezTo>
                <a:lnTo>
                  <a:pt x="1205504" y="3845071"/>
                </a:lnTo>
                <a:lnTo>
                  <a:pt x="1218814" y="3826047"/>
                </a:lnTo>
                <a:lnTo>
                  <a:pt x="1288102" y="3780172"/>
                </a:lnTo>
                <a:cubicBezTo>
                  <a:pt x="1306886" y="3767734"/>
                  <a:pt x="1323157" y="3758303"/>
                  <a:pt x="1335630" y="3756737"/>
                </a:cubicBezTo>
                <a:close/>
                <a:moveTo>
                  <a:pt x="1447902" y="3305999"/>
                </a:moveTo>
                <a:lnTo>
                  <a:pt x="1433018" y="3316913"/>
                </a:lnTo>
                <a:lnTo>
                  <a:pt x="1428857" y="3319691"/>
                </a:lnTo>
                <a:lnTo>
                  <a:pt x="1430800" y="3317673"/>
                </a:lnTo>
                <a:close/>
                <a:moveTo>
                  <a:pt x="1339393" y="2806931"/>
                </a:moveTo>
                <a:lnTo>
                  <a:pt x="1336223" y="2809445"/>
                </a:lnTo>
                <a:lnTo>
                  <a:pt x="1332705" y="2811909"/>
                </a:lnTo>
                <a:lnTo>
                  <a:pt x="1332566" y="2811134"/>
                </a:lnTo>
                <a:lnTo>
                  <a:pt x="1333628" y="2810446"/>
                </a:lnTo>
                <a:close/>
                <a:moveTo>
                  <a:pt x="1576339" y="2639907"/>
                </a:moveTo>
                <a:cubicBezTo>
                  <a:pt x="1576804" y="2639765"/>
                  <a:pt x="1576894" y="2639908"/>
                  <a:pt x="1575394" y="2641051"/>
                </a:cubicBezTo>
                <a:lnTo>
                  <a:pt x="1575093" y="2641582"/>
                </a:lnTo>
                <a:lnTo>
                  <a:pt x="1572214" y="2643050"/>
                </a:lnTo>
                <a:cubicBezTo>
                  <a:pt x="1572034" y="2642763"/>
                  <a:pt x="1572034" y="2642763"/>
                  <a:pt x="1575034" y="2640478"/>
                </a:cubicBezTo>
                <a:cubicBezTo>
                  <a:pt x="1575034" y="2640478"/>
                  <a:pt x="1575874" y="2640050"/>
                  <a:pt x="1576339" y="2639907"/>
                </a:cubicBezTo>
                <a:close/>
                <a:moveTo>
                  <a:pt x="1675711" y="2594244"/>
                </a:moveTo>
                <a:lnTo>
                  <a:pt x="1675322" y="2594642"/>
                </a:lnTo>
                <a:lnTo>
                  <a:pt x="1671901" y="2596689"/>
                </a:lnTo>
                <a:close/>
                <a:moveTo>
                  <a:pt x="384100" y="1289449"/>
                </a:moveTo>
                <a:cubicBezTo>
                  <a:pt x="378360" y="1300633"/>
                  <a:pt x="363928" y="1312691"/>
                  <a:pt x="345813" y="1326083"/>
                </a:cubicBezTo>
                <a:cubicBezTo>
                  <a:pt x="291466" y="1366261"/>
                  <a:pt x="234100" y="1408669"/>
                  <a:pt x="179754" y="1448845"/>
                </a:cubicBezTo>
                <a:cubicBezTo>
                  <a:pt x="161638" y="1462239"/>
                  <a:pt x="148533" y="1476092"/>
                  <a:pt x="129753" y="1488586"/>
                </a:cubicBezTo>
                <a:cubicBezTo>
                  <a:pt x="126734" y="1490818"/>
                  <a:pt x="125041" y="1494846"/>
                  <a:pt x="122023" y="1497078"/>
                </a:cubicBezTo>
                <a:cubicBezTo>
                  <a:pt x="118340" y="1498412"/>
                  <a:pt x="119667" y="1500207"/>
                  <a:pt x="120331" y="1501105"/>
                </a:cubicBezTo>
                <a:cubicBezTo>
                  <a:pt x="120331" y="1501105"/>
                  <a:pt x="120994" y="1502003"/>
                  <a:pt x="124014" y="1499771"/>
                </a:cubicBezTo>
                <a:cubicBezTo>
                  <a:pt x="130052" y="1495307"/>
                  <a:pt x="132408" y="1492176"/>
                  <a:pt x="136754" y="1491740"/>
                </a:cubicBezTo>
                <a:cubicBezTo>
                  <a:pt x="133734" y="1493972"/>
                  <a:pt x="134398" y="1494869"/>
                  <a:pt x="134398" y="1494869"/>
                </a:cubicBezTo>
                <a:lnTo>
                  <a:pt x="105861" y="1515818"/>
                </a:lnTo>
                <a:lnTo>
                  <a:pt x="90445" y="1505009"/>
                </a:lnTo>
                <a:lnTo>
                  <a:pt x="87593" y="1500660"/>
                </a:lnTo>
                <a:lnTo>
                  <a:pt x="88172" y="1500238"/>
                </a:lnTo>
                <a:cubicBezTo>
                  <a:pt x="98482" y="1493657"/>
                  <a:pt x="108535" y="1488308"/>
                  <a:pt x="117743" y="1484972"/>
                </a:cubicBezTo>
                <a:cubicBezTo>
                  <a:pt x="128127" y="1480070"/>
                  <a:pt x="134165" y="1475607"/>
                  <a:pt x="142560" y="1468013"/>
                </a:cubicBezTo>
                <a:cubicBezTo>
                  <a:pt x="153309" y="1457289"/>
                  <a:pt x="162367" y="1450593"/>
                  <a:pt x="175773" y="1443460"/>
                </a:cubicBezTo>
                <a:cubicBezTo>
                  <a:pt x="182474" y="1439893"/>
                  <a:pt x="188512" y="1435430"/>
                  <a:pt x="193887" y="1430068"/>
                </a:cubicBezTo>
                <a:cubicBezTo>
                  <a:pt x="201618" y="1421576"/>
                  <a:pt x="218040" y="1412211"/>
                  <a:pt x="228128" y="1400591"/>
                </a:cubicBezTo>
                <a:cubicBezTo>
                  <a:pt x="230483" y="1397461"/>
                  <a:pt x="243224" y="1389430"/>
                  <a:pt x="249925" y="1385864"/>
                </a:cubicBezTo>
                <a:cubicBezTo>
                  <a:pt x="270032" y="1375163"/>
                  <a:pt x="285129" y="1364003"/>
                  <a:pt x="303244" y="1350611"/>
                </a:cubicBezTo>
                <a:cubicBezTo>
                  <a:pt x="312302" y="1343915"/>
                  <a:pt x="323715" y="1334090"/>
                  <a:pt x="334100" y="1329188"/>
                </a:cubicBezTo>
                <a:cubicBezTo>
                  <a:pt x="337784" y="1327853"/>
                  <a:pt x="340802" y="1325622"/>
                  <a:pt x="342494" y="1321594"/>
                </a:cubicBezTo>
                <a:cubicBezTo>
                  <a:pt x="344552" y="1311744"/>
                  <a:pt x="350589" y="1307280"/>
                  <a:pt x="370032" y="1295683"/>
                </a:cubicBezTo>
                <a:cubicBezTo>
                  <a:pt x="373715" y="1294350"/>
                  <a:pt x="379753" y="1289884"/>
                  <a:pt x="384100" y="1289449"/>
                </a:cubicBezTo>
                <a:close/>
                <a:moveTo>
                  <a:pt x="620567" y="1249292"/>
                </a:moveTo>
                <a:cubicBezTo>
                  <a:pt x="624249" y="1247958"/>
                  <a:pt x="621894" y="1251087"/>
                  <a:pt x="619539" y="1254217"/>
                </a:cubicBezTo>
                <a:cubicBezTo>
                  <a:pt x="613135" y="1264504"/>
                  <a:pt x="613135" y="1264504"/>
                  <a:pt x="599068" y="1270739"/>
                </a:cubicBezTo>
                <a:cubicBezTo>
                  <a:pt x="595384" y="1272073"/>
                  <a:pt x="584335" y="1276077"/>
                  <a:pt x="583672" y="1275179"/>
                </a:cubicBezTo>
                <a:cubicBezTo>
                  <a:pt x="572923" y="1285902"/>
                  <a:pt x="561874" y="1289906"/>
                  <a:pt x="552816" y="1296601"/>
                </a:cubicBezTo>
                <a:cubicBezTo>
                  <a:pt x="542066" y="1307326"/>
                  <a:pt x="526969" y="1318486"/>
                  <a:pt x="516585" y="1323386"/>
                </a:cubicBezTo>
                <a:cubicBezTo>
                  <a:pt x="510547" y="1327851"/>
                  <a:pt x="506863" y="1329185"/>
                  <a:pt x="501489" y="1334547"/>
                </a:cubicBezTo>
                <a:cubicBezTo>
                  <a:pt x="495451" y="1339011"/>
                  <a:pt x="488748" y="1342577"/>
                  <a:pt x="481018" y="1351069"/>
                </a:cubicBezTo>
                <a:cubicBezTo>
                  <a:pt x="475643" y="1356431"/>
                  <a:pt x="464594" y="1360434"/>
                  <a:pt x="459219" y="1365796"/>
                </a:cubicBezTo>
                <a:cubicBezTo>
                  <a:pt x="457527" y="1369824"/>
                  <a:pt x="450825" y="1373390"/>
                  <a:pt x="447807" y="1375622"/>
                </a:cubicBezTo>
                <a:cubicBezTo>
                  <a:pt x="441767" y="1380086"/>
                  <a:pt x="443460" y="1376058"/>
                  <a:pt x="439777" y="1377393"/>
                </a:cubicBezTo>
                <a:cubicBezTo>
                  <a:pt x="436757" y="1379625"/>
                  <a:pt x="430719" y="1384089"/>
                  <a:pt x="424680" y="1388553"/>
                </a:cubicBezTo>
                <a:cubicBezTo>
                  <a:pt x="425343" y="1389451"/>
                  <a:pt x="422988" y="1392580"/>
                  <a:pt x="419969" y="1394812"/>
                </a:cubicBezTo>
                <a:cubicBezTo>
                  <a:pt x="413267" y="1398379"/>
                  <a:pt x="414960" y="1394353"/>
                  <a:pt x="414295" y="1393454"/>
                </a:cubicBezTo>
                <a:cubicBezTo>
                  <a:pt x="408257" y="1397918"/>
                  <a:pt x="402219" y="1402382"/>
                  <a:pt x="396180" y="1406846"/>
                </a:cubicBezTo>
                <a:cubicBezTo>
                  <a:pt x="400526" y="1406410"/>
                  <a:pt x="394488" y="1410874"/>
                  <a:pt x="391469" y="1413106"/>
                </a:cubicBezTo>
                <a:cubicBezTo>
                  <a:pt x="384767" y="1416672"/>
                  <a:pt x="387122" y="1413543"/>
                  <a:pt x="385795" y="1411748"/>
                </a:cubicBezTo>
                <a:lnTo>
                  <a:pt x="383141" y="1413807"/>
                </a:lnTo>
                <a:lnTo>
                  <a:pt x="383417" y="1412485"/>
                </a:lnTo>
                <a:lnTo>
                  <a:pt x="384488" y="1401607"/>
                </a:lnTo>
                <a:lnTo>
                  <a:pt x="413697" y="1380013"/>
                </a:lnTo>
                <a:cubicBezTo>
                  <a:pt x="428794" y="1368854"/>
                  <a:pt x="446910" y="1355461"/>
                  <a:pt x="465025" y="1342068"/>
                </a:cubicBezTo>
                <a:cubicBezTo>
                  <a:pt x="465025" y="1342068"/>
                  <a:pt x="465689" y="1342967"/>
                  <a:pt x="465689" y="1342967"/>
                </a:cubicBezTo>
                <a:cubicBezTo>
                  <a:pt x="450593" y="1354126"/>
                  <a:pt x="432477" y="1367519"/>
                  <a:pt x="415025" y="1381810"/>
                </a:cubicBezTo>
                <a:cubicBezTo>
                  <a:pt x="421728" y="1378242"/>
                  <a:pt x="426074" y="1377806"/>
                  <a:pt x="429093" y="1375574"/>
                </a:cubicBezTo>
                <a:cubicBezTo>
                  <a:pt x="459949" y="1354150"/>
                  <a:pt x="492132" y="1334523"/>
                  <a:pt x="521661" y="1311305"/>
                </a:cubicBezTo>
                <a:cubicBezTo>
                  <a:pt x="527699" y="1306841"/>
                  <a:pt x="533738" y="1302376"/>
                  <a:pt x="539777" y="1297913"/>
                </a:cubicBezTo>
                <a:cubicBezTo>
                  <a:pt x="557893" y="1284520"/>
                  <a:pt x="571296" y="1277387"/>
                  <a:pt x="583008" y="1274280"/>
                </a:cubicBezTo>
                <a:cubicBezTo>
                  <a:pt x="592066" y="1267585"/>
                  <a:pt x="601124" y="1260889"/>
                  <a:pt x="610181" y="1254193"/>
                </a:cubicBezTo>
                <a:cubicBezTo>
                  <a:pt x="616220" y="1249728"/>
                  <a:pt x="616884" y="1250627"/>
                  <a:pt x="620567" y="1249292"/>
                </a:cubicBezTo>
                <a:close/>
                <a:moveTo>
                  <a:pt x="275195" y="0"/>
                </a:moveTo>
                <a:lnTo>
                  <a:pt x="8026415" y="0"/>
                </a:lnTo>
                <a:lnTo>
                  <a:pt x="8026414" y="4807317"/>
                </a:lnTo>
                <a:lnTo>
                  <a:pt x="8012554" y="4825642"/>
                </a:lnTo>
                <a:cubicBezTo>
                  <a:pt x="7991938" y="4858622"/>
                  <a:pt x="7975444" y="4903969"/>
                  <a:pt x="7942455" y="4924580"/>
                </a:cubicBezTo>
                <a:cubicBezTo>
                  <a:pt x="7901220" y="4953437"/>
                  <a:pt x="7864108" y="4990538"/>
                  <a:pt x="7826993" y="5023517"/>
                </a:cubicBezTo>
                <a:cubicBezTo>
                  <a:pt x="7715658" y="5122454"/>
                  <a:pt x="7587834" y="5196657"/>
                  <a:pt x="7464128" y="5274980"/>
                </a:cubicBezTo>
                <a:cubicBezTo>
                  <a:pt x="7418768" y="5303838"/>
                  <a:pt x="7369284" y="5295594"/>
                  <a:pt x="7336298" y="5258491"/>
                </a:cubicBezTo>
                <a:cubicBezTo>
                  <a:pt x="7307432" y="5225512"/>
                  <a:pt x="7270321" y="5229636"/>
                  <a:pt x="7245580" y="5209023"/>
                </a:cubicBezTo>
                <a:cubicBezTo>
                  <a:pt x="7187852" y="5155433"/>
                  <a:pt x="7200221" y="5242002"/>
                  <a:pt x="7171358" y="5242004"/>
                </a:cubicBezTo>
                <a:cubicBezTo>
                  <a:pt x="7158985" y="5246125"/>
                  <a:pt x="7150738" y="5254369"/>
                  <a:pt x="7138370" y="5258491"/>
                </a:cubicBezTo>
                <a:cubicBezTo>
                  <a:pt x="7093010" y="5279105"/>
                  <a:pt x="7051774" y="5299716"/>
                  <a:pt x="7018785" y="5340943"/>
                </a:cubicBezTo>
                <a:cubicBezTo>
                  <a:pt x="7006414" y="5353306"/>
                  <a:pt x="6989920" y="5357430"/>
                  <a:pt x="6977550" y="5369796"/>
                </a:cubicBezTo>
                <a:cubicBezTo>
                  <a:pt x="6950748" y="5394531"/>
                  <a:pt x="6913636" y="5400715"/>
                  <a:pt x="6877556" y="5409476"/>
                </a:cubicBezTo>
                <a:lnTo>
                  <a:pt x="6860844" y="5415176"/>
                </a:lnTo>
                <a:lnTo>
                  <a:pt x="7228950" y="5413784"/>
                </a:lnTo>
                <a:cubicBezTo>
                  <a:pt x="7250994" y="5411151"/>
                  <a:pt x="7275955" y="5413572"/>
                  <a:pt x="7300912" y="5415990"/>
                </a:cubicBezTo>
                <a:cubicBezTo>
                  <a:pt x="7317906" y="5416274"/>
                  <a:pt x="7342866" y="5418694"/>
                  <a:pt x="7344426" y="5444725"/>
                </a:cubicBezTo>
                <a:cubicBezTo>
                  <a:pt x="7343072" y="5465709"/>
                  <a:pt x="7317046" y="5467272"/>
                  <a:pt x="7304032" y="5468053"/>
                </a:cubicBezTo>
                <a:lnTo>
                  <a:pt x="6973370" y="5507523"/>
                </a:lnTo>
                <a:cubicBezTo>
                  <a:pt x="6815081" y="5524875"/>
                  <a:pt x="6658145" y="5521245"/>
                  <a:pt x="6503058" y="5526648"/>
                </a:cubicBezTo>
                <a:cubicBezTo>
                  <a:pt x="6491110" y="5523447"/>
                  <a:pt x="6478097" y="5524230"/>
                  <a:pt x="6465084" y="5525010"/>
                </a:cubicBezTo>
                <a:cubicBezTo>
                  <a:pt x="6456054" y="5526861"/>
                  <a:pt x="6445956" y="5532690"/>
                  <a:pt x="6447804" y="5541725"/>
                </a:cubicBezTo>
                <a:cubicBezTo>
                  <a:pt x="6445670" y="5549690"/>
                  <a:pt x="6455479" y="5560858"/>
                  <a:pt x="6464510" y="5559008"/>
                </a:cubicBezTo>
                <a:cubicBezTo>
                  <a:pt x="6569681" y="5548770"/>
                  <a:pt x="6664675" y="5608372"/>
                  <a:pt x="6766929" y="5593083"/>
                </a:cubicBezTo>
                <a:cubicBezTo>
                  <a:pt x="6774894" y="5595217"/>
                  <a:pt x="6783926" y="5593368"/>
                  <a:pt x="6789755" y="5603469"/>
                </a:cubicBezTo>
                <a:cubicBezTo>
                  <a:pt x="6794517" y="5617552"/>
                  <a:pt x="6792384" y="5625516"/>
                  <a:pt x="6782284" y="5631350"/>
                </a:cubicBezTo>
                <a:cubicBezTo>
                  <a:pt x="6748007" y="5647777"/>
                  <a:pt x="6716646" y="5669257"/>
                  <a:pt x="6678673" y="5667622"/>
                </a:cubicBezTo>
                <a:cubicBezTo>
                  <a:pt x="6644682" y="5667051"/>
                  <a:pt x="6619437" y="5681632"/>
                  <a:pt x="6604004" y="5707378"/>
                </a:cubicBezTo>
                <a:cubicBezTo>
                  <a:pt x="6587500" y="5737109"/>
                  <a:pt x="6567304" y="5748774"/>
                  <a:pt x="6532534" y="5735187"/>
                </a:cubicBezTo>
                <a:cubicBezTo>
                  <a:pt x="6470958" y="5710151"/>
                  <a:pt x="6407452" y="5740094"/>
                  <a:pt x="6346659" y="5728074"/>
                </a:cubicBezTo>
                <a:cubicBezTo>
                  <a:pt x="6239926" y="5712281"/>
                  <a:pt x="6132828" y="5777501"/>
                  <a:pt x="6020839" y="5717611"/>
                </a:cubicBezTo>
                <a:cubicBezTo>
                  <a:pt x="6055815" y="5778212"/>
                  <a:pt x="6125356" y="5805382"/>
                  <a:pt x="6200519" y="5795639"/>
                </a:cubicBezTo>
                <a:cubicBezTo>
                  <a:pt x="6261603" y="5790662"/>
                  <a:pt x="6321618" y="5789665"/>
                  <a:pt x="6384549" y="5793722"/>
                </a:cubicBezTo>
                <a:cubicBezTo>
                  <a:pt x="6401544" y="5794006"/>
                  <a:pt x="6415624" y="5789242"/>
                  <a:pt x="6426215" y="5813426"/>
                </a:cubicBezTo>
                <a:cubicBezTo>
                  <a:pt x="6365912" y="5831419"/>
                  <a:pt x="6302982" y="5827364"/>
                  <a:pt x="6241900" y="5832340"/>
                </a:cubicBezTo>
                <a:cubicBezTo>
                  <a:pt x="6267350" y="5864775"/>
                  <a:pt x="6275314" y="5866910"/>
                  <a:pt x="6310372" y="5863496"/>
                </a:cubicBezTo>
                <a:cubicBezTo>
                  <a:pt x="6328434" y="5859797"/>
                  <a:pt x="6345430" y="5860081"/>
                  <a:pt x="6363491" y="5856383"/>
                </a:cubicBezTo>
                <a:cubicBezTo>
                  <a:pt x="6381554" y="5852684"/>
                  <a:pt x="6394563" y="5851903"/>
                  <a:pt x="6398260" y="5869970"/>
                </a:cubicBezTo>
                <a:cubicBezTo>
                  <a:pt x="6404872" y="5893084"/>
                  <a:pt x="6387875" y="5892800"/>
                  <a:pt x="6377776" y="5898633"/>
                </a:cubicBezTo>
                <a:cubicBezTo>
                  <a:pt x="6409714" y="5912172"/>
                  <a:pt x="6516043" y="5932124"/>
                  <a:pt x="6589886" y="5951199"/>
                </a:cubicBezTo>
                <a:cubicBezTo>
                  <a:pt x="6673299" y="5926589"/>
                  <a:pt x="6743908" y="5949777"/>
                  <a:pt x="6820836" y="6013081"/>
                </a:cubicBezTo>
                <a:cubicBezTo>
                  <a:pt x="6619526" y="6031712"/>
                  <a:pt x="6429872" y="6070544"/>
                  <a:pt x="6240096" y="5998348"/>
                </a:cubicBezTo>
                <a:cubicBezTo>
                  <a:pt x="6241656" y="6024378"/>
                  <a:pt x="6280981" y="6005034"/>
                  <a:pt x="6274578" y="6028932"/>
                </a:cubicBezTo>
                <a:cubicBezTo>
                  <a:pt x="6268174" y="6052830"/>
                  <a:pt x="6240300" y="6045361"/>
                  <a:pt x="6224374" y="6041094"/>
                </a:cubicBezTo>
                <a:cubicBezTo>
                  <a:pt x="6139686" y="6022672"/>
                  <a:pt x="6053356" y="6042229"/>
                  <a:pt x="5967315" y="6044789"/>
                </a:cubicBezTo>
                <a:cubicBezTo>
                  <a:pt x="5898269" y="6047631"/>
                  <a:pt x="5830577" y="6029493"/>
                  <a:pt x="5766088" y="5999408"/>
                </a:cubicBezTo>
                <a:cubicBezTo>
                  <a:pt x="5721503" y="5974654"/>
                  <a:pt x="5676636" y="5966902"/>
                  <a:pt x="5628279" y="5988094"/>
                </a:cubicBezTo>
                <a:cubicBezTo>
                  <a:pt x="5588952" y="6007441"/>
                  <a:pt x="5540102" y="5998620"/>
                  <a:pt x="5494166" y="5994850"/>
                </a:cubicBezTo>
                <a:cubicBezTo>
                  <a:pt x="5477171" y="5994566"/>
                  <a:pt x="5443468" y="5976997"/>
                  <a:pt x="5453774" y="6018179"/>
                </a:cubicBezTo>
                <a:cubicBezTo>
                  <a:pt x="5459316" y="6045278"/>
                  <a:pt x="5433496" y="6093857"/>
                  <a:pt x="5492446" y="6096843"/>
                </a:cubicBezTo>
                <a:cubicBezTo>
                  <a:pt x="5510508" y="6093146"/>
                  <a:pt x="5526434" y="6097413"/>
                  <a:pt x="5545276" y="6106732"/>
                </a:cubicBezTo>
                <a:cubicBezTo>
                  <a:pt x="5586944" y="6126433"/>
                  <a:pt x="5618224" y="6168967"/>
                  <a:pt x="5660958" y="6184688"/>
                </a:cubicBezTo>
                <a:cubicBezTo>
                  <a:pt x="5699710" y="6199338"/>
                  <a:pt x="5749133" y="6174162"/>
                  <a:pt x="5788666" y="6201831"/>
                </a:cubicBezTo>
                <a:cubicBezTo>
                  <a:pt x="5788378" y="6218830"/>
                  <a:pt x="5779350" y="6220678"/>
                  <a:pt x="5766335" y="6221460"/>
                </a:cubicBezTo>
                <a:cubicBezTo>
                  <a:pt x="5686410" y="6217120"/>
                  <a:pt x="5601148" y="6232695"/>
                  <a:pt x="5519090" y="6236321"/>
                </a:cubicBezTo>
                <a:cubicBezTo>
                  <a:pt x="5489082" y="6236821"/>
                  <a:pt x="5463054" y="6238383"/>
                  <a:pt x="5462850" y="6191370"/>
                </a:cubicBezTo>
                <a:cubicBezTo>
                  <a:pt x="5467404" y="6158437"/>
                  <a:pt x="5436616" y="6145919"/>
                  <a:pt x="5404761" y="6137383"/>
                </a:cubicBezTo>
                <a:cubicBezTo>
                  <a:pt x="5392814" y="6134182"/>
                  <a:pt x="5378736" y="6138949"/>
                  <a:pt x="5362808" y="6134680"/>
                </a:cubicBezTo>
                <a:cubicBezTo>
                  <a:pt x="5341830" y="6133330"/>
                  <a:pt x="5328036" y="6121094"/>
                  <a:pt x="5324342" y="6103029"/>
                </a:cubicBezTo>
                <a:cubicBezTo>
                  <a:pt x="5317732" y="6079914"/>
                  <a:pt x="5336862" y="6072232"/>
                  <a:pt x="5350943" y="6067467"/>
                </a:cubicBezTo>
                <a:cubicBezTo>
                  <a:pt x="5365024" y="6062701"/>
                  <a:pt x="5379102" y="6057936"/>
                  <a:pt x="5378323" y="6044921"/>
                </a:cubicBezTo>
                <a:cubicBezTo>
                  <a:pt x="5376476" y="6035887"/>
                  <a:pt x="5370646" y="6025788"/>
                  <a:pt x="5362682" y="6023654"/>
                </a:cubicBezTo>
                <a:cubicBezTo>
                  <a:pt x="5347823" y="6015403"/>
                  <a:pt x="5346468" y="6036385"/>
                  <a:pt x="5336370" y="6042216"/>
                </a:cubicBezTo>
                <a:cubicBezTo>
                  <a:pt x="5325204" y="6052031"/>
                  <a:pt x="5315106" y="6057866"/>
                  <a:pt x="5303940" y="6067679"/>
                </a:cubicBezTo>
                <a:cubicBezTo>
                  <a:pt x="5271511" y="6093142"/>
                  <a:pt x="5245485" y="6094705"/>
                  <a:pt x="5222168" y="6054307"/>
                </a:cubicBezTo>
                <a:cubicBezTo>
                  <a:pt x="5201764" y="6018956"/>
                  <a:pt x="5168842" y="6014404"/>
                  <a:pt x="5135346" y="6043851"/>
                </a:cubicBezTo>
                <a:lnTo>
                  <a:pt x="5134279" y="6047832"/>
                </a:lnTo>
                <a:cubicBezTo>
                  <a:pt x="5051562" y="6149469"/>
                  <a:pt x="4934652" y="6203522"/>
                  <a:pt x="4823570" y="6267677"/>
                </a:cubicBezTo>
                <a:cubicBezTo>
                  <a:pt x="4778130" y="6293921"/>
                  <a:pt x="4747261" y="6345414"/>
                  <a:pt x="4683548" y="6328342"/>
                </a:cubicBezTo>
                <a:cubicBezTo>
                  <a:pt x="4671604" y="6325142"/>
                  <a:pt x="4658302" y="6342924"/>
                  <a:pt x="4651120" y="6353806"/>
                </a:cubicBezTo>
                <a:cubicBezTo>
                  <a:pt x="4623164" y="6410350"/>
                  <a:pt x="4578502" y="6449611"/>
                  <a:pt x="4526162" y="6469739"/>
                </a:cubicBezTo>
                <a:cubicBezTo>
                  <a:pt x="4469842" y="6488799"/>
                  <a:pt x="4410034" y="6536809"/>
                  <a:pt x="4351166" y="6469807"/>
                </a:cubicBezTo>
                <a:cubicBezTo>
                  <a:pt x="4328628" y="6442422"/>
                  <a:pt x="4311920" y="6425138"/>
                  <a:pt x="4321524" y="6389294"/>
                </a:cubicBezTo>
                <a:lnTo>
                  <a:pt x="4327723" y="6373583"/>
                </a:lnTo>
                <a:lnTo>
                  <a:pt x="4331753" y="6371487"/>
                </a:lnTo>
                <a:cubicBezTo>
                  <a:pt x="4332522" y="6372296"/>
                  <a:pt x="4383396" y="6333167"/>
                  <a:pt x="4385348" y="6329772"/>
                </a:cubicBezTo>
                <a:cubicBezTo>
                  <a:pt x="4396646" y="6314408"/>
                  <a:pt x="4415694" y="6296298"/>
                  <a:pt x="4426222" y="6280125"/>
                </a:cubicBezTo>
                <a:cubicBezTo>
                  <a:pt x="4432078" y="6269937"/>
                  <a:pt x="4442193" y="6258779"/>
                  <a:pt x="4452664" y="6253445"/>
                </a:cubicBezTo>
                <a:cubicBezTo>
                  <a:pt x="4465856" y="6245523"/>
                  <a:pt x="4480230" y="6233396"/>
                  <a:pt x="4493067" y="6219651"/>
                </a:cubicBezTo>
                <a:cubicBezTo>
                  <a:pt x="4498508" y="6214477"/>
                  <a:pt x="4506672" y="6206715"/>
                  <a:pt x="4514835" y="6198953"/>
                </a:cubicBezTo>
                <a:cubicBezTo>
                  <a:pt x="4520277" y="6193780"/>
                  <a:pt x="4522999" y="6191192"/>
                  <a:pt x="4524951" y="6187795"/>
                </a:cubicBezTo>
                <a:cubicBezTo>
                  <a:pt x="4530806" y="6177607"/>
                  <a:pt x="4542460" y="6168067"/>
                  <a:pt x="4553344" y="6157718"/>
                </a:cubicBezTo>
                <a:cubicBezTo>
                  <a:pt x="4556065" y="6155131"/>
                  <a:pt x="4562276" y="6150765"/>
                  <a:pt x="4563459" y="6146561"/>
                </a:cubicBezTo>
                <a:cubicBezTo>
                  <a:pt x="4573218" y="6129579"/>
                  <a:pt x="4582979" y="6112598"/>
                  <a:pt x="4580316" y="6104348"/>
                </a:cubicBezTo>
                <a:cubicBezTo>
                  <a:pt x="4579190" y="6097716"/>
                  <a:pt x="4573806" y="6092053"/>
                  <a:pt x="4595574" y="6071355"/>
                </a:cubicBezTo>
                <a:cubicBezTo>
                  <a:pt x="4603738" y="6063594"/>
                  <a:pt x="4609593" y="6053406"/>
                  <a:pt x="4607285" y="6050978"/>
                </a:cubicBezTo>
                <a:cubicBezTo>
                  <a:pt x="4607700" y="6045965"/>
                  <a:pt x="4608882" y="6041759"/>
                  <a:pt x="4612017" y="6034158"/>
                </a:cubicBezTo>
                <a:cubicBezTo>
                  <a:pt x="4611248" y="6033349"/>
                  <a:pt x="4610478" y="6032540"/>
                  <a:pt x="4610478" y="6032540"/>
                </a:cubicBezTo>
                <a:cubicBezTo>
                  <a:pt x="4593027" y="6041431"/>
                  <a:pt x="4578297" y="6047734"/>
                  <a:pt x="4561970" y="6063258"/>
                </a:cubicBezTo>
                <a:cubicBezTo>
                  <a:pt x="4512990" y="6109827"/>
                  <a:pt x="4466732" y="6153810"/>
                  <a:pt x="4420473" y="6197792"/>
                </a:cubicBezTo>
                <a:cubicBezTo>
                  <a:pt x="4419113" y="6199086"/>
                  <a:pt x="4416776" y="6202078"/>
                  <a:pt x="4414395" y="6204341"/>
                </a:cubicBezTo>
                <a:lnTo>
                  <a:pt x="4408198" y="6206473"/>
                </a:lnTo>
                <a:lnTo>
                  <a:pt x="4409151" y="6204866"/>
                </a:lnTo>
                <a:lnTo>
                  <a:pt x="4411512" y="6201308"/>
                </a:lnTo>
                <a:cubicBezTo>
                  <a:pt x="4413893" y="6199045"/>
                  <a:pt x="4416806" y="6196660"/>
                  <a:pt x="4418167" y="6195366"/>
                </a:cubicBezTo>
                <a:cubicBezTo>
                  <a:pt x="4429051" y="6185017"/>
                  <a:pt x="4439935" y="6174668"/>
                  <a:pt x="4448511" y="6161893"/>
                </a:cubicBezTo>
                <a:cubicBezTo>
                  <a:pt x="4466079" y="6131326"/>
                  <a:pt x="4496424" y="6097852"/>
                  <a:pt x="4531029" y="6063411"/>
                </a:cubicBezTo>
                <a:cubicBezTo>
                  <a:pt x="4547356" y="6047887"/>
                  <a:pt x="4567172" y="6030586"/>
                  <a:pt x="4584682" y="6010856"/>
                </a:cubicBezTo>
                <a:cubicBezTo>
                  <a:pt x="4594028" y="5998891"/>
                  <a:pt x="4608402" y="5986763"/>
                  <a:pt x="4620056" y="5977223"/>
                </a:cubicBezTo>
                <a:cubicBezTo>
                  <a:pt x="4630940" y="5966874"/>
                  <a:pt x="4639518" y="5954099"/>
                  <a:pt x="4651171" y="5944559"/>
                </a:cubicBezTo>
                <a:cubicBezTo>
                  <a:pt x="4656613" y="5939385"/>
                  <a:pt x="4669035" y="5930653"/>
                  <a:pt x="4663237" y="5930005"/>
                </a:cubicBezTo>
                <a:cubicBezTo>
                  <a:pt x="4660930" y="5927578"/>
                  <a:pt x="4654305" y="5936958"/>
                  <a:pt x="4648094" y="5941324"/>
                </a:cubicBezTo>
                <a:cubicBezTo>
                  <a:pt x="4614671" y="5971560"/>
                  <a:pt x="4587047" y="6002446"/>
                  <a:pt x="4554394" y="6033493"/>
                </a:cubicBezTo>
                <a:cubicBezTo>
                  <a:pt x="4538067" y="6049016"/>
                  <a:pt x="4526059" y="6052733"/>
                  <a:pt x="4508962" y="6067447"/>
                </a:cubicBezTo>
                <a:cubicBezTo>
                  <a:pt x="4508962" y="6067447"/>
                  <a:pt x="4508193" y="6066639"/>
                  <a:pt x="4507424" y="6065830"/>
                </a:cubicBezTo>
                <a:cubicBezTo>
                  <a:pt x="4506655" y="6065021"/>
                  <a:pt x="4502396" y="6065989"/>
                  <a:pt x="4507069" y="6060006"/>
                </a:cubicBezTo>
                <a:cubicBezTo>
                  <a:pt x="4515232" y="6052245"/>
                  <a:pt x="4523396" y="6044483"/>
                  <a:pt x="4531559" y="6036722"/>
                </a:cubicBezTo>
                <a:cubicBezTo>
                  <a:pt x="4539723" y="6028961"/>
                  <a:pt x="4540905" y="6024754"/>
                  <a:pt x="4546346" y="6019580"/>
                </a:cubicBezTo>
                <a:cubicBezTo>
                  <a:pt x="4549068" y="6016993"/>
                  <a:pt x="4548299" y="6016184"/>
                  <a:pt x="4547530" y="6015375"/>
                </a:cubicBezTo>
                <a:cubicBezTo>
                  <a:pt x="4546760" y="6014566"/>
                  <a:pt x="4544039" y="6017153"/>
                  <a:pt x="4541318" y="6019741"/>
                </a:cubicBezTo>
                <a:cubicBezTo>
                  <a:pt x="4533154" y="6027502"/>
                  <a:pt x="4524991" y="6035263"/>
                  <a:pt x="4516828" y="6043025"/>
                </a:cubicBezTo>
                <a:cubicBezTo>
                  <a:pt x="4514107" y="6045613"/>
                  <a:pt x="4508665" y="6050786"/>
                  <a:pt x="4507127" y="6049169"/>
                </a:cubicBezTo>
                <a:cubicBezTo>
                  <a:pt x="4506357" y="6048359"/>
                  <a:pt x="4511799" y="6043185"/>
                  <a:pt x="4511030" y="6042376"/>
                </a:cubicBezTo>
                <a:cubicBezTo>
                  <a:pt x="4519607" y="6029600"/>
                  <a:pt x="4528953" y="6017634"/>
                  <a:pt x="4539838" y="6007285"/>
                </a:cubicBezTo>
                <a:cubicBezTo>
                  <a:pt x="4558885" y="5989175"/>
                  <a:pt x="4568644" y="5972194"/>
                  <a:pt x="4588461" y="5954892"/>
                </a:cubicBezTo>
                <a:cubicBezTo>
                  <a:pt x="4588461" y="5954892"/>
                  <a:pt x="4587692" y="5954083"/>
                  <a:pt x="4587692" y="5954083"/>
                </a:cubicBezTo>
                <a:cubicBezTo>
                  <a:pt x="4586923" y="5953274"/>
                  <a:pt x="4586923" y="5953274"/>
                  <a:pt x="4586153" y="5952465"/>
                </a:cubicBezTo>
                <a:cubicBezTo>
                  <a:pt x="4583433" y="5955052"/>
                  <a:pt x="4577990" y="5960227"/>
                  <a:pt x="4575269" y="5962813"/>
                </a:cubicBezTo>
                <a:cubicBezTo>
                  <a:pt x="4563616" y="5972353"/>
                  <a:pt x="4562847" y="5971545"/>
                  <a:pt x="4562491" y="5965722"/>
                </a:cubicBezTo>
                <a:cubicBezTo>
                  <a:pt x="4564443" y="5962325"/>
                  <a:pt x="4563674" y="5961516"/>
                  <a:pt x="4557462" y="5965882"/>
                </a:cubicBezTo>
                <a:cubicBezTo>
                  <a:pt x="4548530" y="5972834"/>
                  <a:pt x="4540366" y="5980596"/>
                  <a:pt x="4530665" y="5986740"/>
                </a:cubicBezTo>
                <a:cubicBezTo>
                  <a:pt x="4538828" y="5978978"/>
                  <a:pt x="4544271" y="5973804"/>
                  <a:pt x="4549713" y="5968629"/>
                </a:cubicBezTo>
                <a:cubicBezTo>
                  <a:pt x="4555155" y="5963455"/>
                  <a:pt x="4553616" y="5961836"/>
                  <a:pt x="4550126" y="5963615"/>
                </a:cubicBezTo>
                <a:cubicBezTo>
                  <a:pt x="4549357" y="5962806"/>
                  <a:pt x="4543915" y="5967981"/>
                  <a:pt x="4548588" y="5961997"/>
                </a:cubicBezTo>
                <a:cubicBezTo>
                  <a:pt x="4548588" y="5961997"/>
                  <a:pt x="4550540" y="5958601"/>
                  <a:pt x="4551309" y="5959409"/>
                </a:cubicBezTo>
                <a:cubicBezTo>
                  <a:pt x="4561011" y="5953267"/>
                  <a:pt x="4571126" y="5942109"/>
                  <a:pt x="4579289" y="5934347"/>
                </a:cubicBezTo>
                <a:cubicBezTo>
                  <a:pt x="4582010" y="5931760"/>
                  <a:pt x="4584731" y="5929173"/>
                  <a:pt x="4583961" y="5928363"/>
                </a:cubicBezTo>
                <a:cubicBezTo>
                  <a:pt x="4583192" y="5927555"/>
                  <a:pt x="4583192" y="5927555"/>
                  <a:pt x="4579703" y="5929333"/>
                </a:cubicBezTo>
                <a:cubicBezTo>
                  <a:pt x="4572722" y="5932889"/>
                  <a:pt x="4564558" y="5940651"/>
                  <a:pt x="4560299" y="5941620"/>
                </a:cubicBezTo>
                <a:cubicBezTo>
                  <a:pt x="4556040" y="5942589"/>
                  <a:pt x="4549828" y="5946955"/>
                  <a:pt x="4553732" y="5940162"/>
                </a:cubicBezTo>
                <a:cubicBezTo>
                  <a:pt x="4555684" y="5936766"/>
                  <a:pt x="4554145" y="5935148"/>
                  <a:pt x="4556867" y="5932561"/>
                </a:cubicBezTo>
                <a:cubicBezTo>
                  <a:pt x="4562309" y="5927386"/>
                  <a:pt x="4566982" y="5921403"/>
                  <a:pt x="4570472" y="5919624"/>
                </a:cubicBezTo>
                <a:cubicBezTo>
                  <a:pt x="4582895" y="5910894"/>
                  <a:pt x="4594548" y="5901354"/>
                  <a:pt x="4606201" y="5891814"/>
                </a:cubicBezTo>
                <a:cubicBezTo>
                  <a:pt x="4615904" y="5885670"/>
                  <a:pt x="4615135" y="5884861"/>
                  <a:pt x="4618269" y="5877260"/>
                </a:cubicBezTo>
                <a:cubicBezTo>
                  <a:pt x="4616731" y="5875642"/>
                  <a:pt x="4617144" y="5870628"/>
                  <a:pt x="4621817" y="5864645"/>
                </a:cubicBezTo>
                <a:cubicBezTo>
                  <a:pt x="4629980" y="5856883"/>
                  <a:pt x="4633884" y="5850090"/>
                  <a:pt x="4644769" y="5839742"/>
                </a:cubicBezTo>
                <a:cubicBezTo>
                  <a:pt x="4650980" y="5835377"/>
                  <a:pt x="4658374" y="5826806"/>
                  <a:pt x="4667306" y="5819854"/>
                </a:cubicBezTo>
                <a:cubicBezTo>
                  <a:pt x="4672749" y="5814679"/>
                  <a:pt x="4671210" y="5813061"/>
                  <a:pt x="4670441" y="5812252"/>
                </a:cubicBezTo>
                <a:cubicBezTo>
                  <a:pt x="4668903" y="5810634"/>
                  <a:pt x="4665412" y="5812412"/>
                  <a:pt x="4662691" y="5815000"/>
                </a:cubicBezTo>
                <a:cubicBezTo>
                  <a:pt x="4657249" y="5820174"/>
                  <a:pt x="4658018" y="5820982"/>
                  <a:pt x="4655297" y="5823570"/>
                </a:cubicBezTo>
                <a:cubicBezTo>
                  <a:pt x="4643231" y="5838124"/>
                  <a:pt x="4631577" y="5847663"/>
                  <a:pt x="4620337" y="5852189"/>
                </a:cubicBezTo>
                <a:cubicBezTo>
                  <a:pt x="4616076" y="5853159"/>
                  <a:pt x="4619981" y="5846366"/>
                  <a:pt x="4613000" y="5849922"/>
                </a:cubicBezTo>
                <a:cubicBezTo>
                  <a:pt x="4604837" y="5857684"/>
                  <a:pt x="4596674" y="5865445"/>
                  <a:pt x="4588510" y="5873207"/>
                </a:cubicBezTo>
                <a:cubicBezTo>
                  <a:pt x="4582299" y="5877573"/>
                  <a:pt x="4575675" y="5886952"/>
                  <a:pt x="4565973" y="5893096"/>
                </a:cubicBezTo>
                <a:cubicBezTo>
                  <a:pt x="4555501" y="5898431"/>
                  <a:pt x="4555857" y="5904253"/>
                  <a:pt x="4547694" y="5912015"/>
                </a:cubicBezTo>
                <a:cubicBezTo>
                  <a:pt x="4522435" y="5934492"/>
                  <a:pt x="4502974" y="5957616"/>
                  <a:pt x="4480436" y="5977505"/>
                </a:cubicBezTo>
                <a:cubicBezTo>
                  <a:pt x="4469552" y="5987853"/>
                  <a:pt x="4461389" y="5995615"/>
                  <a:pt x="4450504" y="6005964"/>
                </a:cubicBezTo>
                <a:cubicBezTo>
                  <a:pt x="4434178" y="6021487"/>
                  <a:pt x="4420572" y="6034423"/>
                  <a:pt x="4408091" y="6053991"/>
                </a:cubicBezTo>
                <a:cubicBezTo>
                  <a:pt x="4404601" y="6055770"/>
                  <a:pt x="4403062" y="6054151"/>
                  <a:pt x="4400342" y="6056739"/>
                </a:cubicBezTo>
                <a:cubicBezTo>
                  <a:pt x="4385612" y="6063042"/>
                  <a:pt x="4382891" y="6065630"/>
                  <a:pt x="4369641" y="6084389"/>
                </a:cubicBezTo>
                <a:cubicBezTo>
                  <a:pt x="4365736" y="6091181"/>
                  <a:pt x="4359112" y="6100561"/>
                  <a:pt x="4350949" y="6108322"/>
                </a:cubicBezTo>
                <a:cubicBezTo>
                  <a:pt x="4343554" y="6116892"/>
                  <a:pt x="4339651" y="6123685"/>
                  <a:pt x="4333440" y="6128051"/>
                </a:cubicBezTo>
                <a:cubicBezTo>
                  <a:pt x="4318295" y="6139369"/>
                  <a:pt x="4301969" y="6154892"/>
                  <a:pt x="4289191" y="6157799"/>
                </a:cubicBezTo>
                <a:cubicBezTo>
                  <a:pt x="4281440" y="6160547"/>
                  <a:pt x="4271739" y="6166691"/>
                  <a:pt x="4264345" y="6175261"/>
                </a:cubicBezTo>
                <a:cubicBezTo>
                  <a:pt x="4260441" y="6182054"/>
                  <a:pt x="4254999" y="6187229"/>
                  <a:pt x="4249557" y="6192402"/>
                </a:cubicBezTo>
                <a:cubicBezTo>
                  <a:pt x="4241394" y="6200165"/>
                  <a:pt x="4236721" y="6206148"/>
                  <a:pt x="4238259" y="6207766"/>
                </a:cubicBezTo>
                <a:cubicBezTo>
                  <a:pt x="4237076" y="6211971"/>
                  <a:pt x="4235123" y="6215367"/>
                  <a:pt x="4236662" y="6216985"/>
                </a:cubicBezTo>
                <a:cubicBezTo>
                  <a:pt x="4234297" y="6225395"/>
                  <a:pt x="4222644" y="6234935"/>
                  <a:pt x="4214895" y="6237683"/>
                </a:cubicBezTo>
                <a:cubicBezTo>
                  <a:pt x="4210635" y="6238651"/>
                  <a:pt x="4205606" y="6238812"/>
                  <a:pt x="4200164" y="6243986"/>
                </a:cubicBezTo>
                <a:cubicBezTo>
                  <a:pt x="4192001" y="6251748"/>
                  <a:pt x="4186559" y="6256923"/>
                  <a:pt x="4181886" y="6262906"/>
                </a:cubicBezTo>
                <a:cubicBezTo>
                  <a:pt x="4175261" y="6272285"/>
                  <a:pt x="4160117" y="6283604"/>
                  <a:pt x="4154262" y="6293792"/>
                </a:cubicBezTo>
                <a:cubicBezTo>
                  <a:pt x="4151540" y="6296379"/>
                  <a:pt x="4148820" y="6298966"/>
                  <a:pt x="4145329" y="6300744"/>
                </a:cubicBezTo>
                <a:cubicBezTo>
                  <a:pt x="4135627" y="6306889"/>
                  <a:pt x="4131368" y="6307857"/>
                  <a:pt x="4129060" y="6305430"/>
                </a:cubicBezTo>
                <a:cubicBezTo>
                  <a:pt x="4128291" y="6304621"/>
                  <a:pt x="4124031" y="6305591"/>
                  <a:pt x="4119359" y="6311574"/>
                </a:cubicBezTo>
                <a:cubicBezTo>
                  <a:pt x="4111551" y="6325159"/>
                  <a:pt x="4099484" y="6339713"/>
                  <a:pt x="4087416" y="6354267"/>
                </a:cubicBezTo>
                <a:cubicBezTo>
                  <a:pt x="4084696" y="6356854"/>
                  <a:pt x="4082743" y="6360250"/>
                  <a:pt x="4083513" y="6361059"/>
                </a:cubicBezTo>
                <a:cubicBezTo>
                  <a:pt x="4084282" y="6361868"/>
                  <a:pt x="4087003" y="6359281"/>
                  <a:pt x="4090493" y="6357503"/>
                </a:cubicBezTo>
                <a:cubicBezTo>
                  <a:pt x="4101378" y="6347153"/>
                  <a:pt x="4118060" y="6337454"/>
                  <a:pt x="4129358" y="6322091"/>
                </a:cubicBezTo>
                <a:cubicBezTo>
                  <a:pt x="4132080" y="6319503"/>
                  <a:pt x="4137522" y="6314329"/>
                  <a:pt x="4138291" y="6315138"/>
                </a:cubicBezTo>
                <a:cubicBezTo>
                  <a:pt x="4140598" y="6317565"/>
                  <a:pt x="4148761" y="6309804"/>
                  <a:pt x="4154204" y="6304629"/>
                </a:cubicBezTo>
                <a:cubicBezTo>
                  <a:pt x="4159646" y="6299455"/>
                  <a:pt x="4163905" y="6298486"/>
                  <a:pt x="4162722" y="6302691"/>
                </a:cubicBezTo>
                <a:cubicBezTo>
                  <a:pt x="4163492" y="6303500"/>
                  <a:pt x="4158819" y="6309483"/>
                  <a:pt x="4157636" y="6313688"/>
                </a:cubicBezTo>
                <a:cubicBezTo>
                  <a:pt x="4163078" y="6308514"/>
                  <a:pt x="4166569" y="6306736"/>
                  <a:pt x="4168520" y="6303340"/>
                </a:cubicBezTo>
                <a:cubicBezTo>
                  <a:pt x="4172424" y="6296547"/>
                  <a:pt x="4181356" y="6289595"/>
                  <a:pt x="4186799" y="6284420"/>
                </a:cubicBezTo>
                <a:cubicBezTo>
                  <a:pt x="4194193" y="6275850"/>
                  <a:pt x="4201943" y="6273103"/>
                  <a:pt x="4209337" y="6264531"/>
                </a:cubicBezTo>
                <a:cubicBezTo>
                  <a:pt x="4219451" y="6253374"/>
                  <a:pt x="4219807" y="6259197"/>
                  <a:pt x="4226788" y="6255641"/>
                </a:cubicBezTo>
                <a:cubicBezTo>
                  <a:pt x="4230278" y="6253863"/>
                  <a:pt x="4235721" y="6248689"/>
                  <a:pt x="4238441" y="6246101"/>
                </a:cubicBezTo>
                <a:cubicBezTo>
                  <a:pt x="4252046" y="6233165"/>
                  <a:pt x="4265652" y="6220229"/>
                  <a:pt x="4281978" y="6204706"/>
                </a:cubicBezTo>
                <a:cubicBezTo>
                  <a:pt x="4295584" y="6191769"/>
                  <a:pt x="4311910" y="6176247"/>
                  <a:pt x="4328237" y="6160723"/>
                </a:cubicBezTo>
                <a:cubicBezTo>
                  <a:pt x="4328237" y="6160723"/>
                  <a:pt x="4329007" y="6161532"/>
                  <a:pt x="4329007" y="6161532"/>
                </a:cubicBezTo>
                <a:cubicBezTo>
                  <a:pt x="4315401" y="6174469"/>
                  <a:pt x="4299075" y="6189992"/>
                  <a:pt x="4283517" y="6206324"/>
                </a:cubicBezTo>
                <a:cubicBezTo>
                  <a:pt x="4289728" y="6201958"/>
                  <a:pt x="4293988" y="6200989"/>
                  <a:pt x="4296709" y="6198403"/>
                </a:cubicBezTo>
                <a:cubicBezTo>
                  <a:pt x="4324689" y="6173338"/>
                  <a:pt x="4354208" y="6149894"/>
                  <a:pt x="4380650" y="6123213"/>
                </a:cubicBezTo>
                <a:cubicBezTo>
                  <a:pt x="4386091" y="6118039"/>
                  <a:pt x="4391534" y="6112864"/>
                  <a:pt x="4396976" y="6107690"/>
                </a:cubicBezTo>
                <a:cubicBezTo>
                  <a:pt x="4413303" y="6092166"/>
                  <a:pt x="4425725" y="6083435"/>
                  <a:pt x="4436965" y="6078909"/>
                </a:cubicBezTo>
                <a:cubicBezTo>
                  <a:pt x="4445128" y="6071148"/>
                  <a:pt x="4453291" y="6063386"/>
                  <a:pt x="4461454" y="6055625"/>
                </a:cubicBezTo>
                <a:cubicBezTo>
                  <a:pt x="4466897" y="6050450"/>
                  <a:pt x="4467667" y="6051260"/>
                  <a:pt x="4471157" y="6049481"/>
                </a:cubicBezTo>
                <a:cubicBezTo>
                  <a:pt x="4474646" y="6047703"/>
                  <a:pt x="4472696" y="6051099"/>
                  <a:pt x="4470743" y="6054495"/>
                </a:cubicBezTo>
                <a:cubicBezTo>
                  <a:pt x="4465657" y="6065493"/>
                  <a:pt x="4465657" y="6065493"/>
                  <a:pt x="4452465" y="6073415"/>
                </a:cubicBezTo>
                <a:cubicBezTo>
                  <a:pt x="4448974" y="6075193"/>
                  <a:pt x="4438504" y="6080528"/>
                  <a:pt x="4437735" y="6079719"/>
                </a:cubicBezTo>
                <a:cubicBezTo>
                  <a:pt x="4428388" y="6091685"/>
                  <a:pt x="4417917" y="6097020"/>
                  <a:pt x="4409754" y="6104781"/>
                </a:cubicBezTo>
                <a:cubicBezTo>
                  <a:pt x="4400408" y="6116748"/>
                  <a:pt x="4386803" y="6129685"/>
                  <a:pt x="4377101" y="6135828"/>
                </a:cubicBezTo>
                <a:cubicBezTo>
                  <a:pt x="4371658" y="6141003"/>
                  <a:pt x="4368169" y="6142781"/>
                  <a:pt x="4363495" y="6148764"/>
                </a:cubicBezTo>
                <a:cubicBezTo>
                  <a:pt x="4358053" y="6153938"/>
                  <a:pt x="4351842" y="6158305"/>
                  <a:pt x="4345217" y="6167684"/>
                </a:cubicBezTo>
                <a:cubicBezTo>
                  <a:pt x="4340544" y="6173667"/>
                  <a:pt x="4330074" y="6179002"/>
                  <a:pt x="4325400" y="6184985"/>
                </a:cubicBezTo>
                <a:cubicBezTo>
                  <a:pt x="4324217" y="6189191"/>
                  <a:pt x="4318007" y="6193556"/>
                  <a:pt x="4315285" y="6196143"/>
                </a:cubicBezTo>
                <a:cubicBezTo>
                  <a:pt x="4309843" y="6201317"/>
                  <a:pt x="4311026" y="6197112"/>
                  <a:pt x="4307536" y="6198891"/>
                </a:cubicBezTo>
                <a:cubicBezTo>
                  <a:pt x="4304815" y="6201478"/>
                  <a:pt x="4299373" y="6206652"/>
                  <a:pt x="4293930" y="6211827"/>
                </a:cubicBezTo>
                <a:lnTo>
                  <a:pt x="4291017" y="6216894"/>
                </a:lnTo>
                <a:lnTo>
                  <a:pt x="4288284" y="6219188"/>
                </a:lnTo>
                <a:lnTo>
                  <a:pt x="4285087" y="6220235"/>
                </a:lnTo>
                <a:cubicBezTo>
                  <a:pt x="4284510" y="6219628"/>
                  <a:pt x="4284613" y="6218375"/>
                  <a:pt x="4284228" y="6217970"/>
                </a:cubicBezTo>
                <a:cubicBezTo>
                  <a:pt x="4278786" y="6223144"/>
                  <a:pt x="4273344" y="6228319"/>
                  <a:pt x="4267902" y="6233493"/>
                </a:cubicBezTo>
                <a:cubicBezTo>
                  <a:pt x="4272161" y="6232524"/>
                  <a:pt x="4266719" y="6237699"/>
                  <a:pt x="4263998" y="6240286"/>
                </a:cubicBezTo>
                <a:cubicBezTo>
                  <a:pt x="4257787" y="6244651"/>
                  <a:pt x="4259738" y="6241255"/>
                  <a:pt x="4258200" y="6239637"/>
                </a:cubicBezTo>
                <a:cubicBezTo>
                  <a:pt x="4244595" y="6252573"/>
                  <a:pt x="4229807" y="6269715"/>
                  <a:pt x="4213894" y="6280223"/>
                </a:cubicBezTo>
                <a:cubicBezTo>
                  <a:pt x="4210403" y="6282001"/>
                  <a:pt x="4207682" y="6284589"/>
                  <a:pt x="4205731" y="6287984"/>
                </a:cubicBezTo>
                <a:cubicBezTo>
                  <a:pt x="4204548" y="6292190"/>
                  <a:pt x="4199106" y="6297364"/>
                  <a:pt x="4195616" y="6299143"/>
                </a:cubicBezTo>
                <a:lnTo>
                  <a:pt x="4185931" y="6309081"/>
                </a:lnTo>
                <a:lnTo>
                  <a:pt x="4086691" y="6379730"/>
                </a:lnTo>
                <a:lnTo>
                  <a:pt x="3989859" y="6443151"/>
                </a:lnTo>
                <a:lnTo>
                  <a:pt x="3999217" y="6430425"/>
                </a:lnTo>
                <a:lnTo>
                  <a:pt x="3976411" y="6452109"/>
                </a:lnTo>
                <a:lnTo>
                  <a:pt x="3876295" y="6521863"/>
                </a:lnTo>
                <a:cubicBezTo>
                  <a:pt x="3865663" y="6529687"/>
                  <a:pt x="3852312" y="6535715"/>
                  <a:pt x="3838596" y="6541111"/>
                </a:cubicBezTo>
                <a:lnTo>
                  <a:pt x="3830960" y="6544071"/>
                </a:lnTo>
                <a:lnTo>
                  <a:pt x="3882854" y="6493311"/>
                </a:lnTo>
                <a:cubicBezTo>
                  <a:pt x="3905807" y="6468408"/>
                  <a:pt x="3928344" y="6448520"/>
                  <a:pt x="3953603" y="6426044"/>
                </a:cubicBezTo>
                <a:cubicBezTo>
                  <a:pt x="3975372" y="6405346"/>
                  <a:pt x="3995603" y="6383031"/>
                  <a:pt x="4019679" y="6364761"/>
                </a:cubicBezTo>
                <a:cubicBezTo>
                  <a:pt x="4023169" y="6362982"/>
                  <a:pt x="4025890" y="6360395"/>
                  <a:pt x="4027842" y="6356998"/>
                </a:cubicBezTo>
                <a:cubicBezTo>
                  <a:pt x="4047304" y="6333874"/>
                  <a:pt x="4070610" y="6314793"/>
                  <a:pt x="4091610" y="6293288"/>
                </a:cubicBezTo>
                <a:cubicBezTo>
                  <a:pt x="4105215" y="6280351"/>
                  <a:pt x="4122311" y="6265637"/>
                  <a:pt x="4134734" y="6256906"/>
                </a:cubicBezTo>
                <a:cubicBezTo>
                  <a:pt x="4149108" y="6244779"/>
                  <a:pt x="4163483" y="6232653"/>
                  <a:pt x="4173598" y="6221494"/>
                </a:cubicBezTo>
                <a:cubicBezTo>
                  <a:pt x="4182944" y="6209528"/>
                  <a:pt x="4197319" y="6197401"/>
                  <a:pt x="4206664" y="6185435"/>
                </a:cubicBezTo>
                <a:cubicBezTo>
                  <a:pt x="4231981" y="6152121"/>
                  <a:pt x="4262327" y="6118648"/>
                  <a:pt x="4294981" y="6087602"/>
                </a:cubicBezTo>
                <a:cubicBezTo>
                  <a:pt x="4314028" y="6069491"/>
                  <a:pt x="4330354" y="6053968"/>
                  <a:pt x="4349402" y="6035857"/>
                </a:cubicBezTo>
                <a:cubicBezTo>
                  <a:pt x="4352123" y="6033270"/>
                  <a:pt x="4358335" y="6028904"/>
                  <a:pt x="4359516" y="6024699"/>
                </a:cubicBezTo>
                <a:cubicBezTo>
                  <a:pt x="4360699" y="6020495"/>
                  <a:pt x="4353719" y="6024050"/>
                  <a:pt x="4350998" y="6026637"/>
                </a:cubicBezTo>
                <a:cubicBezTo>
                  <a:pt x="4339345" y="6036177"/>
                  <a:pt x="4329643" y="6042320"/>
                  <a:pt x="4317989" y="6051861"/>
                </a:cubicBezTo>
                <a:cubicBezTo>
                  <a:pt x="4303615" y="6063989"/>
                  <a:pt x="4290010" y="6076924"/>
                  <a:pt x="4274096" y="6087433"/>
                </a:cubicBezTo>
                <a:cubicBezTo>
                  <a:pt x="4278769" y="6081450"/>
                  <a:pt x="4277230" y="6079832"/>
                  <a:pt x="4282674" y="6074658"/>
                </a:cubicBezTo>
                <a:cubicBezTo>
                  <a:pt x="4293557" y="6064308"/>
                  <a:pt x="4299413" y="6054120"/>
                  <a:pt x="4306807" y="6045549"/>
                </a:cubicBezTo>
                <a:cubicBezTo>
                  <a:pt x="4309528" y="6042962"/>
                  <a:pt x="4310710" y="6038757"/>
                  <a:pt x="4309941" y="6037948"/>
                </a:cubicBezTo>
                <a:cubicBezTo>
                  <a:pt x="4305682" y="6038917"/>
                  <a:pt x="4303731" y="6042313"/>
                  <a:pt x="4301009" y="6044901"/>
                </a:cubicBezTo>
                <a:cubicBezTo>
                  <a:pt x="4298289" y="6047488"/>
                  <a:pt x="4295567" y="6050075"/>
                  <a:pt x="4290125" y="6055250"/>
                </a:cubicBezTo>
                <a:cubicBezTo>
                  <a:pt x="4274981" y="6066567"/>
                  <a:pt x="4264452" y="6082739"/>
                  <a:pt x="4247357" y="6097453"/>
                </a:cubicBezTo>
                <a:cubicBezTo>
                  <a:pt x="4239194" y="6105215"/>
                  <a:pt x="4228309" y="6115564"/>
                  <a:pt x="4220146" y="6123325"/>
                </a:cubicBezTo>
                <a:cubicBezTo>
                  <a:pt x="4212751" y="6131896"/>
                  <a:pt x="4205002" y="6134643"/>
                  <a:pt x="4194117" y="6144992"/>
                </a:cubicBezTo>
                <a:cubicBezTo>
                  <a:pt x="4168445" y="6172483"/>
                  <a:pt x="4138158" y="6195118"/>
                  <a:pt x="4111716" y="6221800"/>
                </a:cubicBezTo>
                <a:cubicBezTo>
                  <a:pt x="4108995" y="6224386"/>
                  <a:pt x="4106274" y="6226974"/>
                  <a:pt x="4102783" y="6228752"/>
                </a:cubicBezTo>
                <a:cubicBezTo>
                  <a:pt x="4099293" y="6230530"/>
                  <a:pt x="4096572" y="6233117"/>
                  <a:pt x="4096572" y="6233117"/>
                </a:cubicBezTo>
                <a:cubicBezTo>
                  <a:pt x="4087995" y="6245893"/>
                  <a:pt x="4076342" y="6255433"/>
                  <a:pt x="4066996" y="6267400"/>
                </a:cubicBezTo>
                <a:cubicBezTo>
                  <a:pt x="4054928" y="6281954"/>
                  <a:pt x="4042092" y="6295698"/>
                  <a:pt x="4027362" y="6302003"/>
                </a:cubicBezTo>
                <a:cubicBezTo>
                  <a:pt x="4024641" y="6304590"/>
                  <a:pt x="4024641" y="6304590"/>
                  <a:pt x="4021920" y="6307177"/>
                </a:cubicBezTo>
                <a:cubicBezTo>
                  <a:pt x="4011036" y="6317526"/>
                  <a:pt x="3999382" y="6327066"/>
                  <a:pt x="3991988" y="6335637"/>
                </a:cubicBezTo>
                <a:cubicBezTo>
                  <a:pt x="3978383" y="6348572"/>
                  <a:pt x="3967912" y="6353907"/>
                  <a:pt x="3957796" y="6365064"/>
                </a:cubicBezTo>
                <a:cubicBezTo>
                  <a:pt x="3944960" y="6378810"/>
                  <a:pt x="3929817" y="6390127"/>
                  <a:pt x="3914259" y="6406460"/>
                </a:cubicBezTo>
                <a:cubicBezTo>
                  <a:pt x="3901423" y="6420206"/>
                  <a:pt x="3888586" y="6433950"/>
                  <a:pt x="3875750" y="6447695"/>
                </a:cubicBezTo>
                <a:cubicBezTo>
                  <a:pt x="3858241" y="6467424"/>
                  <a:pt x="3837241" y="6488930"/>
                  <a:pt x="3816242" y="6510436"/>
                </a:cubicBezTo>
                <a:cubicBezTo>
                  <a:pt x="3799915" y="6525960"/>
                  <a:pt x="3788617" y="6541322"/>
                  <a:pt x="3768801" y="6558624"/>
                </a:cubicBezTo>
                <a:cubicBezTo>
                  <a:pt x="3773060" y="6557656"/>
                  <a:pt x="3776550" y="6555877"/>
                  <a:pt x="3784713" y="6548116"/>
                </a:cubicBezTo>
                <a:cubicBezTo>
                  <a:pt x="3787435" y="6545528"/>
                  <a:pt x="3792877" y="6540354"/>
                  <a:pt x="3798319" y="6535179"/>
                </a:cubicBezTo>
                <a:cubicBezTo>
                  <a:pt x="3816953" y="6522083"/>
                  <a:pt x="3836770" y="6504782"/>
                  <a:pt x="3853097" y="6489258"/>
                </a:cubicBezTo>
                <a:cubicBezTo>
                  <a:pt x="3866702" y="6476322"/>
                  <a:pt x="3883028" y="6460799"/>
                  <a:pt x="3896634" y="6447863"/>
                </a:cubicBezTo>
                <a:cubicBezTo>
                  <a:pt x="3910239" y="6434927"/>
                  <a:pt x="3923076" y="6421182"/>
                  <a:pt x="3933605" y="6405010"/>
                </a:cubicBezTo>
                <a:cubicBezTo>
                  <a:pt x="3935556" y="6401614"/>
                  <a:pt x="3940229" y="6395631"/>
                  <a:pt x="3945672" y="6390456"/>
                </a:cubicBezTo>
                <a:cubicBezTo>
                  <a:pt x="3963950" y="6371537"/>
                  <a:pt x="3983767" y="6354235"/>
                  <a:pt x="4001218" y="6345345"/>
                </a:cubicBezTo>
                <a:cubicBezTo>
                  <a:pt x="4010920" y="6339200"/>
                  <a:pt x="4016362" y="6334026"/>
                  <a:pt x="4023756" y="6325456"/>
                </a:cubicBezTo>
                <a:cubicBezTo>
                  <a:pt x="4033102" y="6313489"/>
                  <a:pt x="4041265" y="6305728"/>
                  <a:pt x="4053689" y="6296996"/>
                </a:cubicBezTo>
                <a:cubicBezTo>
                  <a:pt x="4059900" y="6292631"/>
                  <a:pt x="4065341" y="6287457"/>
                  <a:pt x="4070015" y="6281473"/>
                </a:cubicBezTo>
                <a:cubicBezTo>
                  <a:pt x="4076639" y="6272093"/>
                  <a:pt x="4091783" y="6260776"/>
                  <a:pt x="4100361" y="6247999"/>
                </a:cubicBezTo>
                <a:cubicBezTo>
                  <a:pt x="4102312" y="6244604"/>
                  <a:pt x="4113966" y="6235064"/>
                  <a:pt x="4120176" y="6230698"/>
                </a:cubicBezTo>
                <a:cubicBezTo>
                  <a:pt x="4138811" y="6217602"/>
                  <a:pt x="4152417" y="6204665"/>
                  <a:pt x="4168743" y="6189142"/>
                </a:cubicBezTo>
                <a:cubicBezTo>
                  <a:pt x="4176906" y="6181381"/>
                  <a:pt x="4187022" y="6170223"/>
                  <a:pt x="4196723" y="6164080"/>
                </a:cubicBezTo>
                <a:cubicBezTo>
                  <a:pt x="4200214" y="6162302"/>
                  <a:pt x="4202934" y="6159715"/>
                  <a:pt x="4204117" y="6155509"/>
                </a:cubicBezTo>
                <a:cubicBezTo>
                  <a:pt x="4204944" y="6145481"/>
                  <a:pt x="4210386" y="6140306"/>
                  <a:pt x="4228251" y="6126401"/>
                </a:cubicBezTo>
                <a:cubicBezTo>
                  <a:pt x="4231741" y="6124623"/>
                  <a:pt x="4237184" y="6119448"/>
                  <a:pt x="4241444" y="6118480"/>
                </a:cubicBezTo>
                <a:cubicBezTo>
                  <a:pt x="4237125" y="6130286"/>
                  <a:pt x="4224289" y="6144031"/>
                  <a:pt x="4207963" y="6159554"/>
                </a:cubicBezTo>
                <a:cubicBezTo>
                  <a:pt x="4158984" y="6206124"/>
                  <a:pt x="4107284" y="6255280"/>
                  <a:pt x="4058304" y="6301850"/>
                </a:cubicBezTo>
                <a:cubicBezTo>
                  <a:pt x="4041977" y="6317374"/>
                  <a:pt x="4030679" y="6332737"/>
                  <a:pt x="4013583" y="6347451"/>
                </a:cubicBezTo>
                <a:cubicBezTo>
                  <a:pt x="4010862" y="6350038"/>
                  <a:pt x="4009679" y="6354244"/>
                  <a:pt x="4006958" y="6356830"/>
                </a:cubicBezTo>
                <a:cubicBezTo>
                  <a:pt x="4003468" y="6358609"/>
                  <a:pt x="4005006" y="6360226"/>
                  <a:pt x="4005775" y="6361035"/>
                </a:cubicBezTo>
                <a:cubicBezTo>
                  <a:pt x="4005775" y="6361035"/>
                  <a:pt x="4006545" y="6361845"/>
                  <a:pt x="4009266" y="6359257"/>
                </a:cubicBezTo>
                <a:cubicBezTo>
                  <a:pt x="4014708" y="6354083"/>
                  <a:pt x="4016660" y="6350686"/>
                  <a:pt x="4020919" y="6349717"/>
                </a:cubicBezTo>
                <a:cubicBezTo>
                  <a:pt x="4018198" y="6352305"/>
                  <a:pt x="4018967" y="6353113"/>
                  <a:pt x="4018967" y="6353113"/>
                </a:cubicBezTo>
                <a:cubicBezTo>
                  <a:pt x="3977382" y="6391113"/>
                  <a:pt x="3940825" y="6428952"/>
                  <a:pt x="3897701" y="6465333"/>
                </a:cubicBezTo>
                <a:cubicBezTo>
                  <a:pt x="3883326" y="6477460"/>
                  <a:pt x="3869721" y="6490395"/>
                  <a:pt x="3856885" y="6504141"/>
                </a:cubicBezTo>
                <a:cubicBezTo>
                  <a:pt x="3844048" y="6517886"/>
                  <a:pt x="3827366" y="6527586"/>
                  <a:pt x="3816068" y="6542949"/>
                </a:cubicBezTo>
                <a:cubicBezTo>
                  <a:pt x="3813347" y="6545537"/>
                  <a:pt x="3810626" y="6548123"/>
                  <a:pt x="3810626" y="6548123"/>
                </a:cubicBezTo>
                <a:lnTo>
                  <a:pt x="3799778" y="6556158"/>
                </a:lnTo>
                <a:lnTo>
                  <a:pt x="3798710" y="6556572"/>
                </a:lnTo>
                <a:cubicBezTo>
                  <a:pt x="3779581" y="6564253"/>
                  <a:pt x="3760449" y="6571933"/>
                  <a:pt x="3754909" y="6544836"/>
                </a:cubicBezTo>
                <a:cubicBezTo>
                  <a:pt x="3750146" y="6530750"/>
                  <a:pt x="3736065" y="6535516"/>
                  <a:pt x="3727034" y="6537366"/>
                </a:cubicBezTo>
                <a:cubicBezTo>
                  <a:pt x="3671781" y="6552445"/>
                  <a:pt x="3651091" y="6534091"/>
                  <a:pt x="3653021" y="6479113"/>
                </a:cubicBezTo>
                <a:cubicBezTo>
                  <a:pt x="3654088" y="6475130"/>
                  <a:pt x="3652238" y="6466097"/>
                  <a:pt x="3648257" y="6465030"/>
                </a:cubicBezTo>
                <a:cubicBezTo>
                  <a:pt x="3585122" y="6413961"/>
                  <a:pt x="3638815" y="6372851"/>
                  <a:pt x="3659587" y="6327188"/>
                </a:cubicBezTo>
                <a:lnTo>
                  <a:pt x="3677933" y="6306491"/>
                </a:lnTo>
                <a:cubicBezTo>
                  <a:pt x="3718902" y="6249164"/>
                  <a:pt x="3709378" y="6220999"/>
                  <a:pt x="3645667" y="6203927"/>
                </a:cubicBezTo>
                <a:cubicBezTo>
                  <a:pt x="3641686" y="6202861"/>
                  <a:pt x="3637703" y="6201794"/>
                  <a:pt x="3636635" y="6205777"/>
                </a:cubicBezTo>
                <a:cubicBezTo>
                  <a:pt x="3606833" y="6253288"/>
                  <a:pt x="3533311" y="6225051"/>
                  <a:pt x="3505359" y="6281596"/>
                </a:cubicBezTo>
                <a:cubicBezTo>
                  <a:pt x="3486721" y="6319290"/>
                  <a:pt x="3456427" y="6336786"/>
                  <a:pt x="3410491" y="6333016"/>
                </a:cubicBezTo>
                <a:cubicBezTo>
                  <a:pt x="3450804" y="6373701"/>
                  <a:pt x="3450228" y="6407699"/>
                  <a:pt x="3415378" y="6458126"/>
                </a:cubicBezTo>
                <a:cubicBezTo>
                  <a:pt x="3409262" y="6465026"/>
                  <a:pt x="3402080" y="6475909"/>
                  <a:pt x="3391201" y="6468724"/>
                </a:cubicBezTo>
                <a:cubicBezTo>
                  <a:pt x="3380320" y="6461539"/>
                  <a:pt x="3387505" y="6450657"/>
                  <a:pt x="3393622" y="6443759"/>
                </a:cubicBezTo>
                <a:cubicBezTo>
                  <a:pt x="3400806" y="6432875"/>
                  <a:pt x="3407988" y="6421994"/>
                  <a:pt x="3404296" y="6403928"/>
                </a:cubicBezTo>
                <a:cubicBezTo>
                  <a:pt x="3384384" y="6398593"/>
                  <a:pt x="3376133" y="6413457"/>
                  <a:pt x="3372932" y="6425406"/>
                </a:cubicBezTo>
                <a:cubicBezTo>
                  <a:pt x="3361190" y="6469223"/>
                  <a:pt x="3333524" y="6508767"/>
                  <a:pt x="3313822" y="6550446"/>
                </a:cubicBezTo>
                <a:cubicBezTo>
                  <a:pt x="3288002" y="6599023"/>
                  <a:pt x="3254503" y="6628469"/>
                  <a:pt x="3196625" y="6621497"/>
                </a:cubicBezTo>
                <a:cubicBezTo>
                  <a:pt x="3183610" y="6622281"/>
                  <a:pt x="3171664" y="6619080"/>
                  <a:pt x="3163414" y="6633945"/>
                </a:cubicBezTo>
                <a:cubicBezTo>
                  <a:pt x="3141862" y="6666591"/>
                  <a:pt x="3107872" y="6666020"/>
                  <a:pt x="3074950" y="6661469"/>
                </a:cubicBezTo>
                <a:cubicBezTo>
                  <a:pt x="3055040" y="6656134"/>
                  <a:pt x="3017725" y="6556485"/>
                  <a:pt x="3028111" y="6533655"/>
                </a:cubicBezTo>
                <a:lnTo>
                  <a:pt x="3176626" y="6266084"/>
                </a:lnTo>
                <a:cubicBezTo>
                  <a:pt x="3190992" y="6244320"/>
                  <a:pt x="3211188" y="6232656"/>
                  <a:pt x="3232947" y="6247022"/>
                </a:cubicBezTo>
                <a:cubicBezTo>
                  <a:pt x="3258687" y="6262458"/>
                  <a:pt x="3240336" y="6283155"/>
                  <a:pt x="3231020" y="6302003"/>
                </a:cubicBezTo>
                <a:cubicBezTo>
                  <a:pt x="3226749" y="6317936"/>
                  <a:pt x="3210533" y="6330667"/>
                  <a:pt x="3208112" y="6355631"/>
                </a:cubicBezTo>
                <a:cubicBezTo>
                  <a:pt x="3287832" y="6312956"/>
                  <a:pt x="3329867" y="6251648"/>
                  <a:pt x="3371121" y="6177323"/>
                </a:cubicBezTo>
                <a:cubicBezTo>
                  <a:pt x="3327033" y="6182585"/>
                  <a:pt x="3315581" y="6209398"/>
                  <a:pt x="3296165" y="6234079"/>
                </a:cubicBezTo>
                <a:cubicBezTo>
                  <a:pt x="3288979" y="6244960"/>
                  <a:pt x="3278884" y="6250794"/>
                  <a:pt x="3264021" y="6242542"/>
                </a:cubicBezTo>
                <a:cubicBezTo>
                  <a:pt x="3249162" y="6234291"/>
                  <a:pt x="3239350" y="6223125"/>
                  <a:pt x="3239636" y="6206127"/>
                </a:cubicBezTo>
                <a:cubicBezTo>
                  <a:pt x="3240991" y="6185143"/>
                  <a:pt x="3252938" y="6188344"/>
                  <a:pt x="3264883" y="6191545"/>
                </a:cubicBezTo>
                <a:cubicBezTo>
                  <a:pt x="3290910" y="6189982"/>
                  <a:pt x="3294112" y="6178033"/>
                  <a:pt x="3290416" y="6159968"/>
                </a:cubicBezTo>
                <a:cubicBezTo>
                  <a:pt x="3275062" y="6121701"/>
                  <a:pt x="3294478" y="6097021"/>
                  <a:pt x="3310981" y="6067291"/>
                </a:cubicBezTo>
                <a:cubicBezTo>
                  <a:pt x="3320299" y="6048441"/>
                  <a:pt x="3329332" y="6046591"/>
                  <a:pt x="3347105" y="6059893"/>
                </a:cubicBezTo>
                <a:cubicBezTo>
                  <a:pt x="3364880" y="6073193"/>
                  <a:pt x="3372351" y="6045313"/>
                  <a:pt x="3372351" y="6045313"/>
                </a:cubicBezTo>
                <a:cubicBezTo>
                  <a:pt x="3329903" y="6012596"/>
                  <a:pt x="3362618" y="5970133"/>
                  <a:pt x="3354162" y="5937985"/>
                </a:cubicBezTo>
                <a:cubicBezTo>
                  <a:pt x="3351248" y="5932934"/>
                  <a:pt x="3351248" y="5932934"/>
                  <a:pt x="3347268" y="5931868"/>
                </a:cubicBezTo>
                <a:cubicBezTo>
                  <a:pt x="3320174" y="5937414"/>
                  <a:pt x="3339797" y="5959749"/>
                  <a:pt x="3331543" y="5974614"/>
                </a:cubicBezTo>
                <a:cubicBezTo>
                  <a:pt x="3327275" y="5990546"/>
                  <a:pt x="3317178" y="5996377"/>
                  <a:pt x="3305232" y="5993176"/>
                </a:cubicBezTo>
                <a:cubicBezTo>
                  <a:pt x="3293285" y="5989975"/>
                  <a:pt x="3291437" y="5980943"/>
                  <a:pt x="3294640" y="5968994"/>
                </a:cubicBezTo>
                <a:cubicBezTo>
                  <a:pt x="3299484" y="5919065"/>
                  <a:pt x="3331134" y="5880585"/>
                  <a:pt x="3351123" y="5821908"/>
                </a:cubicBezTo>
                <a:cubicBezTo>
                  <a:pt x="3303547" y="5856119"/>
                  <a:pt x="3267137" y="5880515"/>
                  <a:pt x="3224115" y="5881793"/>
                </a:cubicBezTo>
                <a:cubicBezTo>
                  <a:pt x="3215084" y="5883643"/>
                  <a:pt x="3207900" y="5894525"/>
                  <a:pt x="3209747" y="5903557"/>
                </a:cubicBezTo>
                <a:cubicBezTo>
                  <a:pt x="3208887" y="5954554"/>
                  <a:pt x="3166646" y="5968852"/>
                  <a:pt x="3138197" y="5995377"/>
                </a:cubicBezTo>
                <a:cubicBezTo>
                  <a:pt x="3083150" y="6057471"/>
                  <a:pt x="2998463" y="6039047"/>
                  <a:pt x="2934672" y="6085989"/>
                </a:cubicBezTo>
                <a:cubicBezTo>
                  <a:pt x="2912341" y="6105620"/>
                  <a:pt x="2886600" y="6090184"/>
                  <a:pt x="2879212" y="6054053"/>
                </a:cubicBezTo>
                <a:cubicBezTo>
                  <a:pt x="2868125" y="5999856"/>
                  <a:pt x="2838981" y="5949355"/>
                  <a:pt x="2875964" y="5890963"/>
                </a:cubicBezTo>
                <a:cubicBezTo>
                  <a:pt x="2886349" y="5868130"/>
                  <a:pt x="2868862" y="5837832"/>
                  <a:pt x="2858273" y="5813647"/>
                </a:cubicBezTo>
                <a:cubicBezTo>
                  <a:pt x="2838937" y="5774315"/>
                  <a:pt x="2842425" y="5745368"/>
                  <a:pt x="2875921" y="5715921"/>
                </a:cubicBezTo>
                <a:cubicBezTo>
                  <a:pt x="2894271" y="5695225"/>
                  <a:pt x="2922718" y="5668695"/>
                  <a:pt x="2904163" y="5642380"/>
                </a:cubicBezTo>
                <a:cubicBezTo>
                  <a:pt x="2878712" y="5609945"/>
                  <a:pt x="2845502" y="5622393"/>
                  <a:pt x="2815206" y="5639887"/>
                </a:cubicBezTo>
                <a:cubicBezTo>
                  <a:pt x="2741603" y="5675664"/>
                  <a:pt x="2668002" y="5711438"/>
                  <a:pt x="2590704" y="5729147"/>
                </a:cubicBezTo>
                <a:cubicBezTo>
                  <a:pt x="2563609" y="5734694"/>
                  <a:pt x="2547681" y="5730425"/>
                  <a:pt x="2547190" y="5700411"/>
                </a:cubicBezTo>
                <a:cubicBezTo>
                  <a:pt x="2550391" y="5688463"/>
                  <a:pt x="2548542" y="5679428"/>
                  <a:pt x="2537666" y="5672247"/>
                </a:cubicBezTo>
                <a:lnTo>
                  <a:pt x="2518989" y="5648886"/>
                </a:lnTo>
                <a:lnTo>
                  <a:pt x="2652347" y="5560978"/>
                </a:lnTo>
                <a:cubicBezTo>
                  <a:pt x="2667346" y="5549613"/>
                  <a:pt x="2683705" y="5540308"/>
                  <a:pt x="2698026" y="5527912"/>
                </a:cubicBezTo>
                <a:lnTo>
                  <a:pt x="2730638" y="5506414"/>
                </a:lnTo>
                <a:lnTo>
                  <a:pt x="2762536" y="5501975"/>
                </a:lnTo>
                <a:cubicBezTo>
                  <a:pt x="2779531" y="5502259"/>
                  <a:pt x="2790698" y="5492444"/>
                  <a:pt x="2796034" y="5472529"/>
                </a:cubicBezTo>
                <a:cubicBezTo>
                  <a:pt x="2809620" y="5437750"/>
                  <a:pt x="2844677" y="5434334"/>
                  <a:pt x="2871197" y="5462786"/>
                </a:cubicBezTo>
                <a:cubicBezTo>
                  <a:pt x="2882075" y="5469970"/>
                  <a:pt x="2891888" y="5481136"/>
                  <a:pt x="2903052" y="5471322"/>
                </a:cubicBezTo>
                <a:cubicBezTo>
                  <a:pt x="2918200" y="5462574"/>
                  <a:pt x="2912369" y="5452473"/>
                  <a:pt x="2906541" y="5442374"/>
                </a:cubicBezTo>
                <a:cubicBezTo>
                  <a:pt x="2890901" y="5421107"/>
                  <a:pt x="2898083" y="5410226"/>
                  <a:pt x="2920128" y="5407592"/>
                </a:cubicBezTo>
                <a:cubicBezTo>
                  <a:pt x="2957782" y="5398472"/>
                  <a:pt x="2942557" y="5389590"/>
                  <a:pt x="2930583" y="5379779"/>
                </a:cubicBezTo>
                <a:lnTo>
                  <a:pt x="2925565" y="5373990"/>
                </a:lnTo>
                <a:lnTo>
                  <a:pt x="2947334" y="5359284"/>
                </a:lnTo>
                <a:lnTo>
                  <a:pt x="2965443" y="5351966"/>
                </a:lnTo>
                <a:cubicBezTo>
                  <a:pt x="2979425" y="5345574"/>
                  <a:pt x="2992314" y="5337288"/>
                  <a:pt x="3002556" y="5322956"/>
                </a:cubicBezTo>
                <a:lnTo>
                  <a:pt x="3002563" y="5322732"/>
                </a:lnTo>
                <a:lnTo>
                  <a:pt x="3018981" y="5311909"/>
                </a:lnTo>
                <a:cubicBezTo>
                  <a:pt x="3040931" y="5297439"/>
                  <a:pt x="3059747" y="5285037"/>
                  <a:pt x="3081019" y="5269537"/>
                </a:cubicBezTo>
                <a:cubicBezTo>
                  <a:pt x="3102290" y="5254037"/>
                  <a:pt x="3124241" y="5239567"/>
                  <a:pt x="3146192" y="5225097"/>
                </a:cubicBezTo>
                <a:cubicBezTo>
                  <a:pt x="3146192" y="5225097"/>
                  <a:pt x="3149328" y="5223031"/>
                  <a:pt x="3152464" y="5220963"/>
                </a:cubicBezTo>
                <a:cubicBezTo>
                  <a:pt x="3158736" y="5216829"/>
                  <a:pt x="3168823" y="5211658"/>
                  <a:pt x="3170600" y="5207530"/>
                </a:cubicBezTo>
                <a:cubicBezTo>
                  <a:pt x="3183143" y="5199262"/>
                  <a:pt x="3194328" y="5188933"/>
                  <a:pt x="3206872" y="5180665"/>
                </a:cubicBezTo>
                <a:cubicBezTo>
                  <a:pt x="3213144" y="5176530"/>
                  <a:pt x="3216280" y="5174464"/>
                  <a:pt x="3221872" y="5169298"/>
                </a:cubicBezTo>
                <a:cubicBezTo>
                  <a:pt x="3227464" y="5164134"/>
                  <a:pt x="3234416" y="5161029"/>
                  <a:pt x="3243823" y="5154830"/>
                </a:cubicBezTo>
                <a:cubicBezTo>
                  <a:pt x="3250095" y="5150694"/>
                  <a:pt x="3255008" y="5144500"/>
                  <a:pt x="3264416" y="5138299"/>
                </a:cubicBezTo>
                <a:cubicBezTo>
                  <a:pt x="3267552" y="5136231"/>
                  <a:pt x="3271366" y="5135194"/>
                  <a:pt x="3278317" y="5132090"/>
                </a:cubicBezTo>
                <a:cubicBezTo>
                  <a:pt x="3284589" y="5127957"/>
                  <a:pt x="3279416" y="5126932"/>
                  <a:pt x="3282552" y="5124865"/>
                </a:cubicBezTo>
                <a:cubicBezTo>
                  <a:pt x="3285687" y="5122798"/>
                  <a:pt x="3285687" y="5122798"/>
                  <a:pt x="3288823" y="5120731"/>
                </a:cubicBezTo>
                <a:cubicBezTo>
                  <a:pt x="3304503" y="5110396"/>
                  <a:pt x="3322638" y="5096963"/>
                  <a:pt x="3337639" y="5085596"/>
                </a:cubicBezTo>
                <a:cubicBezTo>
                  <a:pt x="3350182" y="5077329"/>
                  <a:pt x="3362046" y="5068029"/>
                  <a:pt x="3373910" y="5058731"/>
                </a:cubicBezTo>
                <a:cubicBezTo>
                  <a:pt x="3392047" y="5045298"/>
                  <a:pt x="3392047" y="5045298"/>
                  <a:pt x="3411540" y="5033926"/>
                </a:cubicBezTo>
                <a:cubicBezTo>
                  <a:pt x="3418491" y="5030822"/>
                  <a:pt x="3425442" y="5027717"/>
                  <a:pt x="3422726" y="5023597"/>
                </a:cubicBezTo>
                <a:cubicBezTo>
                  <a:pt x="3421367" y="5021536"/>
                  <a:pt x="3430096" y="5014304"/>
                  <a:pt x="3437047" y="5011200"/>
                </a:cubicBezTo>
                <a:cubicBezTo>
                  <a:pt x="3451627" y="5006023"/>
                  <a:pt x="3459676" y="4997762"/>
                  <a:pt x="3472220" y="4989493"/>
                </a:cubicBezTo>
                <a:cubicBezTo>
                  <a:pt x="3479170" y="4986389"/>
                  <a:pt x="3488998" y="4973999"/>
                  <a:pt x="3484504" y="4974006"/>
                </a:cubicBezTo>
                <a:cubicBezTo>
                  <a:pt x="3481107" y="4968854"/>
                  <a:pt x="3482206" y="4963696"/>
                  <a:pt x="3491613" y="4957495"/>
                </a:cubicBezTo>
                <a:cubicBezTo>
                  <a:pt x="3504157" y="4949226"/>
                  <a:pt x="3512206" y="4940965"/>
                  <a:pt x="3524750" y="4932696"/>
                </a:cubicBezTo>
                <a:cubicBezTo>
                  <a:pt x="3537294" y="4924428"/>
                  <a:pt x="3550516" y="4917190"/>
                  <a:pt x="3565516" y="4905824"/>
                </a:cubicBezTo>
                <a:cubicBezTo>
                  <a:pt x="3577379" y="4896525"/>
                  <a:pt x="3589923" y="4888256"/>
                  <a:pt x="3603145" y="4881019"/>
                </a:cubicBezTo>
                <a:cubicBezTo>
                  <a:pt x="3613232" y="4875847"/>
                  <a:pt x="3614331" y="4870689"/>
                  <a:pt x="3616109" y="4866562"/>
                </a:cubicBezTo>
                <a:cubicBezTo>
                  <a:pt x="3619794" y="4861916"/>
                  <a:pt x="3620512" y="4859595"/>
                  <a:pt x="3618742" y="4859468"/>
                </a:cubicBezTo>
                <a:cubicBezTo>
                  <a:pt x="3616972" y="4859342"/>
                  <a:pt x="3612712" y="4861410"/>
                  <a:pt x="3606441" y="4865545"/>
                </a:cubicBezTo>
                <a:cubicBezTo>
                  <a:pt x="3603305" y="4867611"/>
                  <a:pt x="3597033" y="4871746"/>
                  <a:pt x="3590762" y="4875880"/>
                </a:cubicBezTo>
                <a:cubicBezTo>
                  <a:pt x="3583811" y="4878983"/>
                  <a:pt x="3574403" y="4885185"/>
                  <a:pt x="3573045" y="4883125"/>
                </a:cubicBezTo>
                <a:cubicBezTo>
                  <a:pt x="3569649" y="4877973"/>
                  <a:pt x="3560241" y="4884174"/>
                  <a:pt x="3550834" y="4890376"/>
                </a:cubicBezTo>
                <a:cubicBezTo>
                  <a:pt x="3538291" y="4898644"/>
                  <a:pt x="3528883" y="4904845"/>
                  <a:pt x="3520574" y="4905889"/>
                </a:cubicBezTo>
                <a:cubicBezTo>
                  <a:pt x="3512944" y="4907962"/>
                  <a:pt x="3500400" y="4916231"/>
                  <a:pt x="3492351" y="4924494"/>
                </a:cubicBezTo>
                <a:cubicBezTo>
                  <a:pt x="3481846" y="4935852"/>
                  <a:pt x="3464807" y="4944128"/>
                  <a:pt x="3449128" y="4954462"/>
                </a:cubicBezTo>
                <a:cubicBezTo>
                  <a:pt x="3445993" y="4956531"/>
                  <a:pt x="3445314" y="4955500"/>
                  <a:pt x="3442178" y="4957566"/>
                </a:cubicBezTo>
                <a:cubicBezTo>
                  <a:pt x="3437683" y="4957573"/>
                  <a:pt x="3440140" y="4954475"/>
                  <a:pt x="3443276" y="4952409"/>
                </a:cubicBezTo>
                <a:cubicBezTo>
                  <a:pt x="3452684" y="4946207"/>
                  <a:pt x="3458955" y="4942072"/>
                  <a:pt x="3460733" y="4937945"/>
                </a:cubicBezTo>
                <a:cubicBezTo>
                  <a:pt x="3468103" y="4928652"/>
                  <a:pt x="3463609" y="4928659"/>
                  <a:pt x="3462250" y="4926599"/>
                </a:cubicBezTo>
                <a:cubicBezTo>
                  <a:pt x="3452843" y="4932800"/>
                  <a:pt x="3442756" y="4937972"/>
                  <a:pt x="3430212" y="4946240"/>
                </a:cubicBezTo>
                <a:cubicBezTo>
                  <a:pt x="3435805" y="4941076"/>
                  <a:pt x="3438941" y="4939008"/>
                  <a:pt x="3442077" y="4936941"/>
                </a:cubicBezTo>
                <a:cubicBezTo>
                  <a:pt x="3451484" y="4930739"/>
                  <a:pt x="3460213" y="4923508"/>
                  <a:pt x="3470300" y="4918336"/>
                </a:cubicBezTo>
                <a:cubicBezTo>
                  <a:pt x="3483522" y="4911099"/>
                  <a:pt x="3484621" y="4905941"/>
                  <a:pt x="3496485" y="4896643"/>
                </a:cubicBezTo>
                <a:cubicBezTo>
                  <a:pt x="3508349" y="4887343"/>
                  <a:pt x="3507671" y="4886313"/>
                  <a:pt x="3498682" y="4886325"/>
                </a:cubicBezTo>
                <a:cubicBezTo>
                  <a:pt x="3493508" y="4885302"/>
                  <a:pt x="3486557" y="4888407"/>
                  <a:pt x="3480965" y="4893570"/>
                </a:cubicBezTo>
                <a:cubicBezTo>
                  <a:pt x="3472916" y="4901832"/>
                  <a:pt x="3462829" y="4907004"/>
                  <a:pt x="3456557" y="4911138"/>
                </a:cubicBezTo>
                <a:cubicBezTo>
                  <a:pt x="3438421" y="4924571"/>
                  <a:pt x="3421384" y="4932846"/>
                  <a:pt x="3404606" y="4948339"/>
                </a:cubicBezTo>
                <a:cubicBezTo>
                  <a:pt x="3404606" y="4948339"/>
                  <a:pt x="3401470" y="4950406"/>
                  <a:pt x="3397655" y="4951443"/>
                </a:cubicBezTo>
                <a:cubicBezTo>
                  <a:pt x="3380617" y="4959718"/>
                  <a:pt x="3368074" y="4967986"/>
                  <a:pt x="3352395" y="4978322"/>
                </a:cubicBezTo>
                <a:cubicBezTo>
                  <a:pt x="3329765" y="4991761"/>
                  <a:pt x="3306456" y="5004171"/>
                  <a:pt x="3285184" y="5019671"/>
                </a:cubicBezTo>
                <a:cubicBezTo>
                  <a:pt x="3285184" y="5019671"/>
                  <a:pt x="3282048" y="5021738"/>
                  <a:pt x="3282048" y="5021738"/>
                </a:cubicBezTo>
                <a:cubicBezTo>
                  <a:pt x="3281369" y="5020707"/>
                  <a:pt x="3281369" y="5020707"/>
                  <a:pt x="3281369" y="5020707"/>
                </a:cubicBezTo>
                <a:cubicBezTo>
                  <a:pt x="3280690" y="5019678"/>
                  <a:pt x="3280010" y="5018647"/>
                  <a:pt x="3283147" y="5016580"/>
                </a:cubicBezTo>
                <a:cubicBezTo>
                  <a:pt x="3286282" y="5014513"/>
                  <a:pt x="3289418" y="5012445"/>
                  <a:pt x="3292554" y="5010379"/>
                </a:cubicBezTo>
                <a:cubicBezTo>
                  <a:pt x="3311369" y="4997976"/>
                  <a:pt x="3330184" y="4985573"/>
                  <a:pt x="3348999" y="4973170"/>
                </a:cubicBezTo>
                <a:cubicBezTo>
                  <a:pt x="3352135" y="4971103"/>
                  <a:pt x="3358407" y="4966969"/>
                  <a:pt x="3357049" y="4964909"/>
                </a:cubicBezTo>
                <a:cubicBezTo>
                  <a:pt x="3351196" y="4962854"/>
                  <a:pt x="3363740" y="4954586"/>
                  <a:pt x="3370011" y="4950451"/>
                </a:cubicBezTo>
                <a:cubicBezTo>
                  <a:pt x="3382554" y="4942184"/>
                  <a:pt x="3395098" y="4933915"/>
                  <a:pt x="3407641" y="4925647"/>
                </a:cubicBezTo>
                <a:cubicBezTo>
                  <a:pt x="3417048" y="4919445"/>
                  <a:pt x="3425778" y="4912214"/>
                  <a:pt x="3434505" y="4904982"/>
                </a:cubicBezTo>
                <a:cubicBezTo>
                  <a:pt x="3430011" y="4904988"/>
                  <a:pt x="3423061" y="4908092"/>
                  <a:pt x="3416789" y="4912227"/>
                </a:cubicBezTo>
                <a:cubicBezTo>
                  <a:pt x="3391702" y="4928764"/>
                  <a:pt x="3367973" y="4947360"/>
                  <a:pt x="3340849" y="4960807"/>
                </a:cubicBezTo>
                <a:cubicBezTo>
                  <a:pt x="3300083" y="4987680"/>
                  <a:pt x="3259317" y="5014551"/>
                  <a:pt x="3221687" y="5039357"/>
                </a:cubicBezTo>
                <a:cubicBezTo>
                  <a:pt x="3215416" y="5043492"/>
                  <a:pt x="3214317" y="5048649"/>
                  <a:pt x="3206687" y="5050722"/>
                </a:cubicBezTo>
                <a:cubicBezTo>
                  <a:pt x="3195242" y="5053833"/>
                  <a:pt x="3184057" y="5064163"/>
                  <a:pt x="3174649" y="5070363"/>
                </a:cubicBezTo>
                <a:cubicBezTo>
                  <a:pt x="3165241" y="5076565"/>
                  <a:pt x="3152019" y="5083803"/>
                  <a:pt x="3143970" y="5092065"/>
                </a:cubicBezTo>
                <a:cubicBezTo>
                  <a:pt x="3138378" y="5097229"/>
                  <a:pt x="3128290" y="5102400"/>
                  <a:pt x="3122019" y="5106534"/>
                </a:cubicBezTo>
                <a:cubicBezTo>
                  <a:pt x="3104982" y="5114809"/>
                  <a:pt x="3085488" y="5126181"/>
                  <a:pt x="3066672" y="5138585"/>
                </a:cubicBezTo>
                <a:cubicBezTo>
                  <a:pt x="3060400" y="5142718"/>
                  <a:pt x="3058623" y="5146846"/>
                  <a:pt x="3055487" y="5148914"/>
                </a:cubicBezTo>
                <a:cubicBezTo>
                  <a:pt x="3048536" y="5152017"/>
                  <a:pt x="3041586" y="5155121"/>
                  <a:pt x="3035313" y="5159255"/>
                </a:cubicBezTo>
                <a:cubicBezTo>
                  <a:pt x="2997684" y="5184060"/>
                  <a:pt x="2963189" y="5206799"/>
                  <a:pt x="2925559" y="5231604"/>
                </a:cubicBezTo>
                <a:lnTo>
                  <a:pt x="2831020" y="5292621"/>
                </a:lnTo>
                <a:lnTo>
                  <a:pt x="2825967" y="5295116"/>
                </a:lnTo>
                <a:cubicBezTo>
                  <a:pt x="2777484" y="5320102"/>
                  <a:pt x="2726308" y="5347834"/>
                  <a:pt x="2687824" y="5366693"/>
                </a:cubicBezTo>
                <a:cubicBezTo>
                  <a:pt x="2628012" y="5414701"/>
                  <a:pt x="2545954" y="5418327"/>
                  <a:pt x="2486143" y="5466334"/>
                </a:cubicBezTo>
                <a:cubicBezTo>
                  <a:pt x="2476045" y="5472169"/>
                  <a:pt x="2460117" y="5467901"/>
                  <a:pt x="2448170" y="5464700"/>
                </a:cubicBezTo>
                <a:cubicBezTo>
                  <a:pt x="2427195" y="5463348"/>
                  <a:pt x="2400389" y="5451896"/>
                  <a:pt x="2406710" y="5492012"/>
                </a:cubicBezTo>
                <a:cubicBezTo>
                  <a:pt x="2407490" y="5505028"/>
                  <a:pt x="2393410" y="5509792"/>
                  <a:pt x="2384380" y="5511641"/>
                </a:cubicBezTo>
                <a:cubicBezTo>
                  <a:pt x="2299405" y="5510218"/>
                  <a:pt x="2247272" y="5577360"/>
                  <a:pt x="2176871" y="5601185"/>
                </a:cubicBezTo>
                <a:cubicBezTo>
                  <a:pt x="2077243" y="5638525"/>
                  <a:pt x="1997727" y="5728212"/>
                  <a:pt x="1883527" y="5740302"/>
                </a:cubicBezTo>
                <a:cubicBezTo>
                  <a:pt x="1866531" y="5740017"/>
                  <a:pt x="1851383" y="5748763"/>
                  <a:pt x="1832256" y="5756447"/>
                </a:cubicBezTo>
                <a:cubicBezTo>
                  <a:pt x="1820596" y="5736248"/>
                  <a:pt x="1825932" y="5716331"/>
                  <a:pt x="1810292" y="5695064"/>
                </a:cubicBezTo>
                <a:cubicBezTo>
                  <a:pt x="1780857" y="5661564"/>
                  <a:pt x="1788902" y="5599686"/>
                  <a:pt x="1827450" y="5567323"/>
                </a:cubicBezTo>
                <a:cubicBezTo>
                  <a:pt x="1858811" y="5545843"/>
                  <a:pt x="1899985" y="5535532"/>
                  <a:pt x="1911725" y="5491718"/>
                </a:cubicBezTo>
                <a:cubicBezTo>
                  <a:pt x="1915995" y="5475785"/>
                  <a:pt x="1935904" y="5481120"/>
                  <a:pt x="1948916" y="5480340"/>
                </a:cubicBezTo>
                <a:cubicBezTo>
                  <a:pt x="1985820" y="5485959"/>
                  <a:pt x="2016114" y="5468462"/>
                  <a:pt x="2046409" y="5450965"/>
                </a:cubicBezTo>
                <a:cubicBezTo>
                  <a:pt x="2071655" y="5436384"/>
                  <a:pt x="2082823" y="5426570"/>
                  <a:pt x="2064266" y="5400254"/>
                </a:cubicBezTo>
                <a:cubicBezTo>
                  <a:pt x="2058437" y="5390153"/>
                  <a:pt x="2057655" y="5377137"/>
                  <a:pt x="2067755" y="5371304"/>
                </a:cubicBezTo>
                <a:cubicBezTo>
                  <a:pt x="2083970" y="5358572"/>
                  <a:pt x="2092712" y="5373724"/>
                  <a:pt x="2098544" y="5383823"/>
                </a:cubicBezTo>
                <a:cubicBezTo>
                  <a:pt x="2123996" y="5416258"/>
                  <a:pt x="2144192" y="5404595"/>
                  <a:pt x="2163609" y="5379911"/>
                </a:cubicBezTo>
                <a:cubicBezTo>
                  <a:pt x="2218656" y="5317820"/>
                  <a:pt x="2276618" y="5260781"/>
                  <a:pt x="2347305" y="5219956"/>
                </a:cubicBezTo>
                <a:cubicBezTo>
                  <a:pt x="2378668" y="5198475"/>
                  <a:pt x="2367583" y="5144278"/>
                  <a:pt x="2419635" y="5141150"/>
                </a:cubicBezTo>
                <a:cubicBezTo>
                  <a:pt x="2423616" y="5142216"/>
                  <a:pt x="2419922" y="5124151"/>
                  <a:pt x="2417009" y="5119100"/>
                </a:cubicBezTo>
                <a:cubicBezTo>
                  <a:pt x="2405350" y="5098901"/>
                  <a:pt x="2389423" y="5094632"/>
                  <a:pt x="2371360" y="5098329"/>
                </a:cubicBezTo>
                <a:cubicBezTo>
                  <a:pt x="2358348" y="5099112"/>
                  <a:pt x="2336304" y="5101745"/>
                  <a:pt x="2343978" y="5120877"/>
                </a:cubicBezTo>
                <a:cubicBezTo>
                  <a:pt x="2348455" y="5151960"/>
                  <a:pt x="2326410" y="5154589"/>
                  <a:pt x="2306213" y="5166254"/>
                </a:cubicBezTo>
                <a:cubicBezTo>
                  <a:pt x="2238726" y="5195129"/>
                  <a:pt x="2163565" y="5204872"/>
                  <a:pt x="2106667" y="5257931"/>
                </a:cubicBezTo>
                <a:cubicBezTo>
                  <a:pt x="2089388" y="5274647"/>
                  <a:pt x="2075595" y="5262412"/>
                  <a:pt x="2060733" y="5254162"/>
                </a:cubicBezTo>
                <a:cubicBezTo>
                  <a:pt x="2033147" y="5229694"/>
                  <a:pt x="2010035" y="5236308"/>
                  <a:pt x="1982654" y="5258854"/>
                </a:cubicBezTo>
                <a:cubicBezTo>
                  <a:pt x="1939061" y="5294131"/>
                  <a:pt x="1911187" y="5286662"/>
                  <a:pt x="1892138" y="5230331"/>
                </a:cubicBezTo>
                <a:cubicBezTo>
                  <a:pt x="1881545" y="5206149"/>
                  <a:pt x="1873295" y="5221015"/>
                  <a:pt x="1864264" y="5222862"/>
                </a:cubicBezTo>
                <a:cubicBezTo>
                  <a:pt x="1815907" y="5244056"/>
                  <a:pt x="1767549" y="5265252"/>
                  <a:pt x="1722108" y="5291497"/>
                </a:cubicBezTo>
                <a:cubicBezTo>
                  <a:pt x="1627240" y="5342919"/>
                  <a:pt x="1523631" y="5379191"/>
                  <a:pt x="1437508" y="5445762"/>
                </a:cubicBezTo>
                <a:cubicBezTo>
                  <a:pt x="1381679" y="5494838"/>
                  <a:pt x="1304384" y="5512547"/>
                  <a:pt x="1232914" y="5540357"/>
                </a:cubicBezTo>
                <a:cubicBezTo>
                  <a:pt x="1208736" y="5550954"/>
                  <a:pt x="1198636" y="5556785"/>
                  <a:pt x="1188252" y="5579618"/>
                </a:cubicBezTo>
                <a:cubicBezTo>
                  <a:pt x="1173884" y="5601380"/>
                  <a:pt x="1161076" y="5649178"/>
                  <a:pt x="1117850" y="5603442"/>
                </a:cubicBezTo>
                <a:cubicBezTo>
                  <a:pt x="1108039" y="5592278"/>
                  <a:pt x="1088908" y="5599957"/>
                  <a:pt x="1089691" y="5612973"/>
                </a:cubicBezTo>
                <a:cubicBezTo>
                  <a:pt x="1094658" y="5674070"/>
                  <a:pt x="1043674" y="5673217"/>
                  <a:pt x="1012310" y="5694695"/>
                </a:cubicBezTo>
                <a:cubicBezTo>
                  <a:pt x="987064" y="5709274"/>
                  <a:pt x="962888" y="5719873"/>
                  <a:pt x="938706" y="5730469"/>
                </a:cubicBezTo>
                <a:cubicBezTo>
                  <a:pt x="927151" y="5733776"/>
                  <a:pt x="917622" y="5735493"/>
                  <a:pt x="909951" y="5735505"/>
                </a:cubicBezTo>
                <a:lnTo>
                  <a:pt x="900129" y="5732613"/>
                </a:lnTo>
                <a:lnTo>
                  <a:pt x="905311" y="5727186"/>
                </a:lnTo>
                <a:cubicBezTo>
                  <a:pt x="905054" y="5726855"/>
                  <a:pt x="902489" y="5728143"/>
                  <a:pt x="897357" y="5730719"/>
                </a:cubicBezTo>
                <a:lnTo>
                  <a:pt x="895587" y="5731276"/>
                </a:lnTo>
                <a:lnTo>
                  <a:pt x="893229" y="5730582"/>
                </a:lnTo>
                <a:lnTo>
                  <a:pt x="895301" y="5728075"/>
                </a:lnTo>
                <a:cubicBezTo>
                  <a:pt x="900545" y="5722584"/>
                  <a:pt x="902823" y="5719399"/>
                  <a:pt x="898489" y="5719940"/>
                </a:cubicBezTo>
                <a:lnTo>
                  <a:pt x="889543" y="5724325"/>
                </a:lnTo>
                <a:lnTo>
                  <a:pt x="884843" y="5714236"/>
                </a:lnTo>
                <a:lnTo>
                  <a:pt x="884861" y="5713914"/>
                </a:lnTo>
                <a:lnTo>
                  <a:pt x="912610" y="5689165"/>
                </a:lnTo>
                <a:cubicBezTo>
                  <a:pt x="915575" y="5686860"/>
                  <a:pt x="923782" y="5679066"/>
                  <a:pt x="927432" y="5677642"/>
                </a:cubicBezTo>
                <a:cubicBezTo>
                  <a:pt x="938380" y="5673373"/>
                  <a:pt x="945903" y="5664697"/>
                  <a:pt x="952517" y="5660968"/>
                </a:cubicBezTo>
                <a:cubicBezTo>
                  <a:pt x="961409" y="5654054"/>
                  <a:pt x="966653" y="5648565"/>
                  <a:pt x="965283" y="5646802"/>
                </a:cubicBezTo>
                <a:lnTo>
                  <a:pt x="953977" y="5650094"/>
                </a:lnTo>
                <a:lnTo>
                  <a:pt x="975150" y="5630803"/>
                </a:lnTo>
                <a:cubicBezTo>
                  <a:pt x="978114" y="5628500"/>
                  <a:pt x="980394" y="5625314"/>
                  <a:pt x="982672" y="5622127"/>
                </a:cubicBezTo>
                <a:cubicBezTo>
                  <a:pt x="988140" y="5610808"/>
                  <a:pt x="1003646" y="5600165"/>
                  <a:pt x="1019152" y="5589525"/>
                </a:cubicBezTo>
                <a:cubicBezTo>
                  <a:pt x="1028731" y="5583491"/>
                  <a:pt x="1047202" y="5570546"/>
                  <a:pt x="1056555" y="5570343"/>
                </a:cubicBezTo>
                <a:cubicBezTo>
                  <a:pt x="1058611" y="5572986"/>
                  <a:pt x="1068190" y="5566954"/>
                  <a:pt x="1076397" y="5559158"/>
                </a:cubicBezTo>
                <a:cubicBezTo>
                  <a:pt x="1078675" y="5555973"/>
                  <a:pt x="1077990" y="5555092"/>
                  <a:pt x="1080955" y="5552787"/>
                </a:cubicBezTo>
                <a:cubicBezTo>
                  <a:pt x="1105354" y="5535232"/>
                  <a:pt x="1129292" y="5510965"/>
                  <a:pt x="1154377" y="5494292"/>
                </a:cubicBezTo>
                <a:cubicBezTo>
                  <a:pt x="1185388" y="5473008"/>
                  <a:pt x="1216626" y="5445896"/>
                  <a:pt x="1250379" y="5428136"/>
                </a:cubicBezTo>
                <a:cubicBezTo>
                  <a:pt x="1256993" y="5424410"/>
                  <a:pt x="1262236" y="5418919"/>
                  <a:pt x="1268850" y="5415191"/>
                </a:cubicBezTo>
                <a:cubicBezTo>
                  <a:pt x="1277742" y="5408277"/>
                  <a:pt x="1278652" y="5403329"/>
                  <a:pt x="1280245" y="5399261"/>
                </a:cubicBezTo>
                <a:cubicBezTo>
                  <a:pt x="1283209" y="5396957"/>
                  <a:pt x="1275911" y="5399803"/>
                  <a:pt x="1269983" y="5404413"/>
                </a:cubicBezTo>
                <a:cubicBezTo>
                  <a:pt x="1264054" y="5409021"/>
                  <a:pt x="1262683" y="5407259"/>
                  <a:pt x="1264962" y="5404073"/>
                </a:cubicBezTo>
                <a:cubicBezTo>
                  <a:pt x="1264276" y="5403192"/>
                  <a:pt x="1270205" y="5398583"/>
                  <a:pt x="1273170" y="5396278"/>
                </a:cubicBezTo>
                <a:cubicBezTo>
                  <a:pt x="1290046" y="5387399"/>
                  <a:pt x="1307147" y="5372691"/>
                  <a:pt x="1320151" y="5371064"/>
                </a:cubicBezTo>
                <a:cubicBezTo>
                  <a:pt x="1332693" y="5362727"/>
                  <a:pt x="1340678" y="5360762"/>
                  <a:pt x="1352534" y="5351544"/>
                </a:cubicBezTo>
                <a:cubicBezTo>
                  <a:pt x="1361426" y="5344630"/>
                  <a:pt x="1371004" y="5338598"/>
                  <a:pt x="1374192" y="5330463"/>
                </a:cubicBezTo>
                <a:cubicBezTo>
                  <a:pt x="1375101" y="5325514"/>
                  <a:pt x="1386959" y="5316296"/>
                  <a:pt x="1391517" y="5309925"/>
                </a:cubicBezTo>
                <a:cubicBezTo>
                  <a:pt x="1396760" y="5304434"/>
                  <a:pt x="1401780" y="5304774"/>
                  <a:pt x="1410672" y="5297860"/>
                </a:cubicBezTo>
                <a:cubicBezTo>
                  <a:pt x="1413637" y="5295555"/>
                  <a:pt x="1415007" y="5297318"/>
                  <a:pt x="1412043" y="5299623"/>
                </a:cubicBezTo>
                <a:cubicBezTo>
                  <a:pt x="1406800" y="5305113"/>
                  <a:pt x="1404520" y="5308299"/>
                  <a:pt x="1399278" y="5313790"/>
                </a:cubicBezTo>
                <a:cubicBezTo>
                  <a:pt x="1396313" y="5316094"/>
                  <a:pt x="1393349" y="5318399"/>
                  <a:pt x="1394719" y="5320161"/>
                </a:cubicBezTo>
                <a:cubicBezTo>
                  <a:pt x="1395404" y="5321043"/>
                  <a:pt x="1401333" y="5316434"/>
                  <a:pt x="1404296" y="5314129"/>
                </a:cubicBezTo>
                <a:cubicBezTo>
                  <a:pt x="1436903" y="5288778"/>
                  <a:pt x="1473160" y="5262005"/>
                  <a:pt x="1505082" y="5235773"/>
                </a:cubicBezTo>
                <a:cubicBezTo>
                  <a:pt x="1539283" y="5206354"/>
                  <a:pt x="1575538" y="5179581"/>
                  <a:pt x="1610425" y="5151044"/>
                </a:cubicBezTo>
                <a:cubicBezTo>
                  <a:pt x="1616354" y="5146435"/>
                  <a:pt x="1620002" y="5145013"/>
                  <a:pt x="1621596" y="5140945"/>
                </a:cubicBezTo>
                <a:cubicBezTo>
                  <a:pt x="1620226" y="5139182"/>
                  <a:pt x="1612928" y="5142029"/>
                  <a:pt x="1609963" y="5144333"/>
                </a:cubicBezTo>
                <a:cubicBezTo>
                  <a:pt x="1601070" y="5151247"/>
                  <a:pt x="1591493" y="5157280"/>
                  <a:pt x="1583971" y="5165957"/>
                </a:cubicBezTo>
                <a:cubicBezTo>
                  <a:pt x="1570520" y="5179241"/>
                  <a:pt x="1551363" y="5191307"/>
                  <a:pt x="1537227" y="5203711"/>
                </a:cubicBezTo>
                <a:cubicBezTo>
                  <a:pt x="1526279" y="5207980"/>
                  <a:pt x="1518070" y="5215776"/>
                  <a:pt x="1512143" y="5220384"/>
                </a:cubicBezTo>
                <a:cubicBezTo>
                  <a:pt x="1500285" y="5229604"/>
                  <a:pt x="1491392" y="5236516"/>
                  <a:pt x="1485688" y="5235296"/>
                </a:cubicBezTo>
                <a:cubicBezTo>
                  <a:pt x="1484318" y="5233534"/>
                  <a:pt x="1477704" y="5237261"/>
                  <a:pt x="1474055" y="5238685"/>
                </a:cubicBezTo>
                <a:cubicBezTo>
                  <a:pt x="1475649" y="5234618"/>
                  <a:pt x="1485912" y="5229467"/>
                  <a:pt x="1488191" y="5226281"/>
                </a:cubicBezTo>
                <a:cubicBezTo>
                  <a:pt x="1517834" y="5203235"/>
                  <a:pt x="1544512" y="5182495"/>
                  <a:pt x="1571190" y="5161753"/>
                </a:cubicBezTo>
                <a:cubicBezTo>
                  <a:pt x="1588976" y="5147925"/>
                  <a:pt x="1604482" y="5137284"/>
                  <a:pt x="1620897" y="5121694"/>
                </a:cubicBezTo>
                <a:cubicBezTo>
                  <a:pt x="1631384" y="5110713"/>
                  <a:pt x="1642556" y="5100613"/>
                  <a:pt x="1658063" y="5089971"/>
                </a:cubicBezTo>
                <a:cubicBezTo>
                  <a:pt x="1663990" y="5085362"/>
                  <a:pt x="1666270" y="5082176"/>
                  <a:pt x="1668549" y="5078989"/>
                </a:cubicBezTo>
                <a:cubicBezTo>
                  <a:pt x="1670828" y="5075804"/>
                  <a:pt x="1670143" y="5074923"/>
                  <a:pt x="1666494" y="5076346"/>
                </a:cubicBezTo>
                <a:cubicBezTo>
                  <a:pt x="1659195" y="5079193"/>
                  <a:pt x="1654859" y="5079735"/>
                  <a:pt x="1643002" y="5088954"/>
                </a:cubicBezTo>
                <a:cubicBezTo>
                  <a:pt x="1634795" y="5096749"/>
                  <a:pt x="1625217" y="5102781"/>
                  <a:pt x="1610396" y="5114304"/>
                </a:cubicBezTo>
                <a:cubicBezTo>
                  <a:pt x="1620882" y="5103323"/>
                  <a:pt x="1627497" y="5099594"/>
                  <a:pt x="1636390" y="5092681"/>
                </a:cubicBezTo>
                <a:cubicBezTo>
                  <a:pt x="1656454" y="5075669"/>
                  <a:pt x="1677205" y="5059537"/>
                  <a:pt x="1698639" y="5044286"/>
                </a:cubicBezTo>
                <a:cubicBezTo>
                  <a:pt x="1704567" y="5039675"/>
                  <a:pt x="1706160" y="5035608"/>
                  <a:pt x="1705476" y="5034728"/>
                </a:cubicBezTo>
                <a:cubicBezTo>
                  <a:pt x="1704105" y="5032965"/>
                  <a:pt x="1700457" y="5034387"/>
                  <a:pt x="1694528" y="5038997"/>
                </a:cubicBezTo>
                <a:cubicBezTo>
                  <a:pt x="1685635" y="5045911"/>
                  <a:pt x="1674462" y="5056010"/>
                  <a:pt x="1667849" y="5059738"/>
                </a:cubicBezTo>
                <a:cubicBezTo>
                  <a:pt x="1657587" y="5064890"/>
                  <a:pt x="1650063" y="5073566"/>
                  <a:pt x="1639115" y="5077835"/>
                </a:cubicBezTo>
                <a:cubicBezTo>
                  <a:pt x="1635466" y="5079259"/>
                  <a:pt x="1624295" y="5089358"/>
                  <a:pt x="1618366" y="5093968"/>
                </a:cubicBezTo>
                <a:cubicBezTo>
                  <a:pt x="1619275" y="5089020"/>
                  <a:pt x="1625888" y="5085292"/>
                  <a:pt x="1628853" y="5082987"/>
                </a:cubicBezTo>
                <a:cubicBezTo>
                  <a:pt x="1655532" y="5062246"/>
                  <a:pt x="1679244" y="5043809"/>
                  <a:pt x="1702959" y="5025373"/>
                </a:cubicBezTo>
                <a:cubicBezTo>
                  <a:pt x="1708888" y="5020763"/>
                  <a:pt x="1715501" y="5017035"/>
                  <a:pt x="1714131" y="5015273"/>
                </a:cubicBezTo>
                <a:cubicBezTo>
                  <a:pt x="1712075" y="5012628"/>
                  <a:pt x="1706147" y="5017237"/>
                  <a:pt x="1703868" y="5020423"/>
                </a:cubicBezTo>
                <a:cubicBezTo>
                  <a:pt x="1686082" y="5034252"/>
                  <a:pt x="1669206" y="5043131"/>
                  <a:pt x="1653700" y="5053773"/>
                </a:cubicBezTo>
                <a:cubicBezTo>
                  <a:pt x="1668520" y="5042249"/>
                  <a:pt x="1683342" y="5030726"/>
                  <a:pt x="1698163" y="5019204"/>
                </a:cubicBezTo>
                <a:cubicBezTo>
                  <a:pt x="1701128" y="5016898"/>
                  <a:pt x="1704092" y="5014594"/>
                  <a:pt x="1702722" y="5012831"/>
                </a:cubicBezTo>
                <a:cubicBezTo>
                  <a:pt x="1702036" y="5011950"/>
                  <a:pt x="1700665" y="5010187"/>
                  <a:pt x="1697701" y="5012492"/>
                </a:cubicBezTo>
                <a:cubicBezTo>
                  <a:pt x="1692458" y="5017982"/>
                  <a:pt x="1686753" y="5016761"/>
                  <a:pt x="1681509" y="5022252"/>
                </a:cubicBezTo>
                <a:cubicBezTo>
                  <a:pt x="1679230" y="5025439"/>
                  <a:pt x="1672616" y="5029167"/>
                  <a:pt x="1669652" y="5031472"/>
                </a:cubicBezTo>
                <a:cubicBezTo>
                  <a:pt x="1643660" y="5053094"/>
                  <a:pt x="1615611" y="5072073"/>
                  <a:pt x="1591212" y="5089628"/>
                </a:cubicBezTo>
                <a:cubicBezTo>
                  <a:pt x="1592805" y="5085560"/>
                  <a:pt x="1598734" y="5080951"/>
                  <a:pt x="1602383" y="5079529"/>
                </a:cubicBezTo>
                <a:cubicBezTo>
                  <a:pt x="1614926" y="5071191"/>
                  <a:pt x="1624042" y="5058447"/>
                  <a:pt x="1640234" y="5048686"/>
                </a:cubicBezTo>
                <a:cubicBezTo>
                  <a:pt x="1653461" y="5041231"/>
                  <a:pt x="1667597" y="5028828"/>
                  <a:pt x="1679454" y="5019609"/>
                </a:cubicBezTo>
                <a:cubicBezTo>
                  <a:pt x="1685383" y="5014999"/>
                  <a:pt x="1688347" y="5012695"/>
                  <a:pt x="1694275" y="5008087"/>
                </a:cubicBezTo>
                <a:cubicBezTo>
                  <a:pt x="1696555" y="5004899"/>
                  <a:pt x="1695869" y="5004019"/>
                  <a:pt x="1695184" y="5003137"/>
                </a:cubicBezTo>
                <a:cubicBezTo>
                  <a:pt x="1691534" y="5004560"/>
                  <a:pt x="1687200" y="5005103"/>
                  <a:pt x="1681272" y="5009712"/>
                </a:cubicBezTo>
                <a:cubicBezTo>
                  <a:pt x="1673064" y="5017508"/>
                  <a:pt x="1664171" y="5024421"/>
                  <a:pt x="1655278" y="5031334"/>
                </a:cubicBezTo>
                <a:cubicBezTo>
                  <a:pt x="1643421" y="5040553"/>
                  <a:pt x="1631564" y="5049771"/>
                  <a:pt x="1619707" y="5058990"/>
                </a:cubicBezTo>
                <a:cubicBezTo>
                  <a:pt x="1608074" y="5062378"/>
                  <a:pt x="1595994" y="5077425"/>
                  <a:pt x="1584360" y="5080815"/>
                </a:cubicBezTo>
                <a:cubicBezTo>
                  <a:pt x="1573188" y="5090914"/>
                  <a:pt x="1562239" y="5095184"/>
                  <a:pt x="1550383" y="5104402"/>
                </a:cubicBezTo>
                <a:cubicBezTo>
                  <a:pt x="1541490" y="5111316"/>
                  <a:pt x="1537841" y="5112740"/>
                  <a:pt x="1534191" y="5114163"/>
                </a:cubicBezTo>
                <a:cubicBezTo>
                  <a:pt x="1536470" y="5110977"/>
                  <a:pt x="1535100" y="5109215"/>
                  <a:pt x="1537378" y="5106028"/>
                </a:cubicBezTo>
                <a:cubicBezTo>
                  <a:pt x="1536693" y="5105148"/>
                  <a:pt x="1542622" y="5100538"/>
                  <a:pt x="1545587" y="5098233"/>
                </a:cubicBezTo>
                <a:cubicBezTo>
                  <a:pt x="1569300" y="5079796"/>
                  <a:pt x="1593015" y="5061360"/>
                  <a:pt x="1616729" y="5042923"/>
                </a:cubicBezTo>
                <a:cubicBezTo>
                  <a:pt x="1619693" y="5040618"/>
                  <a:pt x="1623342" y="5039195"/>
                  <a:pt x="1621972" y="5037434"/>
                </a:cubicBezTo>
                <a:cubicBezTo>
                  <a:pt x="1621287" y="5036552"/>
                  <a:pt x="1617637" y="5037975"/>
                  <a:pt x="1614673" y="5040280"/>
                </a:cubicBezTo>
                <a:cubicBezTo>
                  <a:pt x="1603725" y="5044548"/>
                  <a:pt x="1592553" y="5054650"/>
                  <a:pt x="1580697" y="5063868"/>
                </a:cubicBezTo>
                <a:cubicBezTo>
                  <a:pt x="1571804" y="5070782"/>
                  <a:pt x="1569524" y="5073967"/>
                  <a:pt x="1566784" y="5070442"/>
                </a:cubicBezTo>
                <a:cubicBezTo>
                  <a:pt x="1561078" y="5069222"/>
                  <a:pt x="1548536" y="5077558"/>
                  <a:pt x="1539643" y="5084472"/>
                </a:cubicBezTo>
                <a:cubicBezTo>
                  <a:pt x="1535995" y="5085895"/>
                  <a:pt x="1530066" y="5090505"/>
                  <a:pt x="1524138" y="5095114"/>
                </a:cubicBezTo>
                <a:cubicBezTo>
                  <a:pt x="1530066" y="5090505"/>
                  <a:pt x="1524138" y="5095114"/>
                  <a:pt x="1526416" y="5091928"/>
                </a:cubicBezTo>
                <a:cubicBezTo>
                  <a:pt x="1567916" y="5059665"/>
                  <a:pt x="1606452" y="5029704"/>
                  <a:pt x="1644987" y="4999745"/>
                </a:cubicBezTo>
                <a:cubicBezTo>
                  <a:pt x="1647951" y="4997440"/>
                  <a:pt x="1647266" y="4996558"/>
                  <a:pt x="1647266" y="4996558"/>
                </a:cubicBezTo>
                <a:cubicBezTo>
                  <a:pt x="1639282" y="4998524"/>
                  <a:pt x="1625146" y="5010928"/>
                  <a:pt x="1615568" y="5016961"/>
                </a:cubicBezTo>
                <a:cubicBezTo>
                  <a:pt x="1618755" y="5008826"/>
                  <a:pt x="1629927" y="4998727"/>
                  <a:pt x="1634486" y="4992354"/>
                </a:cubicBezTo>
                <a:cubicBezTo>
                  <a:pt x="1641323" y="4982799"/>
                  <a:pt x="1641323" y="4982799"/>
                  <a:pt x="1629689" y="4986185"/>
                </a:cubicBezTo>
                <a:cubicBezTo>
                  <a:pt x="1626725" y="4988491"/>
                  <a:pt x="1626725" y="4988491"/>
                  <a:pt x="1626725" y="4988491"/>
                </a:cubicBezTo>
                <a:cubicBezTo>
                  <a:pt x="1626040" y="4987610"/>
                  <a:pt x="1621705" y="4988151"/>
                  <a:pt x="1624670" y="4985846"/>
                </a:cubicBezTo>
                <a:cubicBezTo>
                  <a:pt x="1638805" y="4973443"/>
                  <a:pt x="1629228" y="4979475"/>
                  <a:pt x="1624894" y="4980016"/>
                </a:cubicBezTo>
                <a:cubicBezTo>
                  <a:pt x="1617594" y="4982864"/>
                  <a:pt x="1617594" y="4982864"/>
                  <a:pt x="1625802" y="4975068"/>
                </a:cubicBezTo>
                <a:cubicBezTo>
                  <a:pt x="1631731" y="4970459"/>
                  <a:pt x="1634694" y="4968155"/>
                  <a:pt x="1633324" y="4966393"/>
                </a:cubicBezTo>
                <a:cubicBezTo>
                  <a:pt x="1631954" y="4964629"/>
                  <a:pt x="1631268" y="4963749"/>
                  <a:pt x="1622376" y="4970662"/>
                </a:cubicBezTo>
                <a:cubicBezTo>
                  <a:pt x="1609834" y="4979000"/>
                  <a:pt x="1596607" y="4986455"/>
                  <a:pt x="1584065" y="4994792"/>
                </a:cubicBezTo>
                <a:cubicBezTo>
                  <a:pt x="1574486" y="5000824"/>
                  <a:pt x="1567187" y="5003671"/>
                  <a:pt x="1556925" y="5008821"/>
                </a:cubicBezTo>
                <a:cubicBezTo>
                  <a:pt x="1553960" y="5011127"/>
                  <a:pt x="1548032" y="5015736"/>
                  <a:pt x="1542103" y="5020345"/>
                </a:cubicBezTo>
                <a:cubicBezTo>
                  <a:pt x="1533210" y="5027259"/>
                  <a:pt x="1521353" y="5036478"/>
                  <a:pt x="1512461" y="5043391"/>
                </a:cubicBezTo>
                <a:cubicBezTo>
                  <a:pt x="1503568" y="5050304"/>
                  <a:pt x="1491711" y="5059522"/>
                  <a:pt x="1482818" y="5066437"/>
                </a:cubicBezTo>
                <a:cubicBezTo>
                  <a:pt x="1482818" y="5066437"/>
                  <a:pt x="1482133" y="5065555"/>
                  <a:pt x="1479168" y="5067860"/>
                </a:cubicBezTo>
                <a:cubicBezTo>
                  <a:pt x="1478484" y="5066979"/>
                  <a:pt x="1480763" y="5063792"/>
                  <a:pt x="1480763" y="5063792"/>
                </a:cubicBezTo>
                <a:cubicBezTo>
                  <a:pt x="1488970" y="5055997"/>
                  <a:pt x="1501512" y="5047661"/>
                  <a:pt x="1510405" y="5040747"/>
                </a:cubicBezTo>
                <a:cubicBezTo>
                  <a:pt x="1512685" y="5037560"/>
                  <a:pt x="1516333" y="5036139"/>
                  <a:pt x="1518612" y="5032953"/>
                </a:cubicBezTo>
                <a:cubicBezTo>
                  <a:pt x="1517927" y="5032071"/>
                  <a:pt x="1517242" y="5031189"/>
                  <a:pt x="1517242" y="5031189"/>
                </a:cubicBezTo>
                <a:cubicBezTo>
                  <a:pt x="1501736" y="5041831"/>
                  <a:pt x="1504924" y="5033697"/>
                  <a:pt x="1502868" y="5031053"/>
                </a:cubicBezTo>
                <a:cubicBezTo>
                  <a:pt x="1499903" y="5033358"/>
                  <a:pt x="1496940" y="5035662"/>
                  <a:pt x="1493976" y="5037966"/>
                </a:cubicBezTo>
                <a:lnTo>
                  <a:pt x="1460904" y="5061761"/>
                </a:lnTo>
                <a:lnTo>
                  <a:pt x="1461949" y="5052968"/>
                </a:lnTo>
                <a:lnTo>
                  <a:pt x="1480287" y="5038711"/>
                </a:lnTo>
                <a:cubicBezTo>
                  <a:pt x="1492829" y="5030374"/>
                  <a:pt x="1505371" y="5022038"/>
                  <a:pt x="1517228" y="5012819"/>
                </a:cubicBezTo>
                <a:cubicBezTo>
                  <a:pt x="1520193" y="5010515"/>
                  <a:pt x="1523157" y="5008209"/>
                  <a:pt x="1524751" y="5004143"/>
                </a:cubicBezTo>
                <a:cubicBezTo>
                  <a:pt x="1524065" y="5003262"/>
                  <a:pt x="1518137" y="5007871"/>
                  <a:pt x="1517451" y="5006989"/>
                </a:cubicBezTo>
                <a:cubicBezTo>
                  <a:pt x="1510153" y="5009836"/>
                  <a:pt x="1501944" y="5017631"/>
                  <a:pt x="1491681" y="5022782"/>
                </a:cubicBezTo>
                <a:cubicBezTo>
                  <a:pt x="1512432" y="5006650"/>
                  <a:pt x="1527253" y="4995126"/>
                  <a:pt x="1545038" y="4981299"/>
                </a:cubicBezTo>
                <a:cubicBezTo>
                  <a:pt x="1556896" y="4972081"/>
                  <a:pt x="1565103" y="4964287"/>
                  <a:pt x="1576275" y="4954186"/>
                </a:cubicBezTo>
                <a:cubicBezTo>
                  <a:pt x="1582204" y="4949577"/>
                  <a:pt x="1583797" y="4945510"/>
                  <a:pt x="1582427" y="4943748"/>
                </a:cubicBezTo>
                <a:cubicBezTo>
                  <a:pt x="1581056" y="4941986"/>
                  <a:pt x="1574443" y="4945713"/>
                  <a:pt x="1565551" y="4952626"/>
                </a:cubicBezTo>
                <a:cubicBezTo>
                  <a:pt x="1560307" y="4958118"/>
                  <a:pt x="1550044" y="4963268"/>
                  <a:pt x="1543207" y="4972825"/>
                </a:cubicBezTo>
                <a:cubicBezTo>
                  <a:pt x="1540928" y="4976012"/>
                  <a:pt x="1531350" y="4982044"/>
                  <a:pt x="1528385" y="4984348"/>
                </a:cubicBezTo>
                <a:lnTo>
                  <a:pt x="1511199" y="4994871"/>
                </a:lnTo>
                <a:lnTo>
                  <a:pt x="1510324" y="4982879"/>
                </a:lnTo>
                <a:cubicBezTo>
                  <a:pt x="1503427" y="4976762"/>
                  <a:pt x="1495464" y="4974629"/>
                  <a:pt x="1490414" y="4977544"/>
                </a:cubicBezTo>
                <a:lnTo>
                  <a:pt x="1418706" y="5021819"/>
                </a:lnTo>
                <a:lnTo>
                  <a:pt x="1437820" y="5002442"/>
                </a:lnTo>
                <a:cubicBezTo>
                  <a:pt x="1422539" y="5007254"/>
                  <a:pt x="1406808" y="5023725"/>
                  <a:pt x="1391302" y="5034367"/>
                </a:cubicBezTo>
                <a:cubicBezTo>
                  <a:pt x="1387653" y="5035790"/>
                  <a:pt x="1390616" y="5033485"/>
                  <a:pt x="1392895" y="5030300"/>
                </a:cubicBezTo>
                <a:cubicBezTo>
                  <a:pt x="1399047" y="5019861"/>
                  <a:pt x="1395398" y="5021283"/>
                  <a:pt x="1382171" y="5028740"/>
                </a:cubicBezTo>
                <a:lnTo>
                  <a:pt x="1342887" y="5057005"/>
                </a:lnTo>
                <a:lnTo>
                  <a:pt x="1312913" y="5066590"/>
                </a:lnTo>
                <a:lnTo>
                  <a:pt x="1282214" y="5103676"/>
                </a:lnTo>
                <a:lnTo>
                  <a:pt x="1257357" y="5124363"/>
                </a:lnTo>
                <a:lnTo>
                  <a:pt x="1236543" y="5143654"/>
                </a:lnTo>
                <a:lnTo>
                  <a:pt x="1204244" y="5165542"/>
                </a:lnTo>
                <a:lnTo>
                  <a:pt x="1148463" y="5197575"/>
                </a:lnTo>
                <a:lnTo>
                  <a:pt x="1150035" y="5195075"/>
                </a:lnTo>
                <a:cubicBezTo>
                  <a:pt x="1148665" y="5193313"/>
                  <a:pt x="1142051" y="5197041"/>
                  <a:pt x="1139087" y="5199346"/>
                </a:cubicBezTo>
                <a:cubicBezTo>
                  <a:pt x="1135438" y="5200769"/>
                  <a:pt x="1129510" y="5205377"/>
                  <a:pt x="1126545" y="5207683"/>
                </a:cubicBezTo>
                <a:cubicBezTo>
                  <a:pt x="1105795" y="5223814"/>
                  <a:pt x="1085044" y="5239948"/>
                  <a:pt x="1061331" y="5258383"/>
                </a:cubicBezTo>
                <a:lnTo>
                  <a:pt x="1044445" y="5270794"/>
                </a:lnTo>
                <a:lnTo>
                  <a:pt x="1035379" y="5276113"/>
                </a:lnTo>
                <a:cubicBezTo>
                  <a:pt x="1023788" y="5281545"/>
                  <a:pt x="1011771" y="5282594"/>
                  <a:pt x="998511" y="5268368"/>
                </a:cubicBezTo>
                <a:cubicBezTo>
                  <a:pt x="971993" y="5239917"/>
                  <a:pt x="999372" y="5217371"/>
                  <a:pt x="1013738" y="5195608"/>
                </a:cubicBezTo>
                <a:cubicBezTo>
                  <a:pt x="1031309" y="5161894"/>
                  <a:pt x="1059755" y="5135364"/>
                  <a:pt x="1094032" y="5118935"/>
                </a:cubicBezTo>
                <a:cubicBezTo>
                  <a:pt x="1166856" y="5070144"/>
                  <a:pt x="1220057" y="4999018"/>
                  <a:pt x="1288897" y="4949163"/>
                </a:cubicBezTo>
                <a:cubicBezTo>
                  <a:pt x="1310160" y="4933514"/>
                  <a:pt x="1293738" y="4899232"/>
                  <a:pt x="1313156" y="4874551"/>
                </a:cubicBezTo>
                <a:cubicBezTo>
                  <a:pt x="1328591" y="4848805"/>
                  <a:pt x="1336061" y="4820922"/>
                  <a:pt x="1294395" y="4801221"/>
                </a:cubicBezTo>
                <a:cubicBezTo>
                  <a:pt x="1271570" y="4790835"/>
                  <a:pt x="1287006" y="4765089"/>
                  <a:pt x="1300304" y="4747306"/>
                </a:cubicBezTo>
                <a:cubicBezTo>
                  <a:pt x="1312538" y="4733510"/>
                  <a:pt x="1326619" y="4728744"/>
                  <a:pt x="1339345" y="4744961"/>
                </a:cubicBezTo>
                <a:cubicBezTo>
                  <a:pt x="1345172" y="4755062"/>
                  <a:pt x="1353918" y="4770211"/>
                  <a:pt x="1374114" y="4758546"/>
                </a:cubicBezTo>
                <a:cubicBezTo>
                  <a:pt x="1370133" y="4757480"/>
                  <a:pt x="1368284" y="4748447"/>
                  <a:pt x="1368284" y="4748447"/>
                </a:cubicBezTo>
                <a:cubicBezTo>
                  <a:pt x="1321365" y="4684647"/>
                  <a:pt x="1333884" y="4653850"/>
                  <a:pt x="1406131" y="4639056"/>
                </a:cubicBezTo>
                <a:cubicBezTo>
                  <a:pt x="1429242" y="4632442"/>
                  <a:pt x="1462944" y="4650009"/>
                  <a:pt x="1473331" y="4627180"/>
                </a:cubicBezTo>
                <a:cubicBezTo>
                  <a:pt x="1494101" y="4581518"/>
                  <a:pt x="1530801" y="4540123"/>
                  <a:pt x="1535642" y="4490192"/>
                </a:cubicBezTo>
                <a:cubicBezTo>
                  <a:pt x="1536997" y="4469211"/>
                  <a:pt x="1533302" y="4451144"/>
                  <a:pt x="1553500" y="4439481"/>
                </a:cubicBezTo>
                <a:cubicBezTo>
                  <a:pt x="1584862" y="4418001"/>
                  <a:pt x="1559121" y="4402566"/>
                  <a:pt x="1544262" y="4394317"/>
                </a:cubicBezTo>
                <a:cubicBezTo>
                  <a:pt x="1518522" y="4378881"/>
                  <a:pt x="1464831" y="4419993"/>
                  <a:pt x="1465323" y="4450005"/>
                </a:cubicBezTo>
                <a:cubicBezTo>
                  <a:pt x="1467952" y="4472055"/>
                  <a:pt x="1464750" y="4484005"/>
                  <a:pt x="1444552" y="4495668"/>
                </a:cubicBezTo>
                <a:cubicBezTo>
                  <a:pt x="1424355" y="4507333"/>
                  <a:pt x="1383182" y="4517645"/>
                  <a:pt x="1425630" y="4550363"/>
                </a:cubicBezTo>
                <a:cubicBezTo>
                  <a:pt x="1432525" y="4556481"/>
                  <a:pt x="1426409" y="4563379"/>
                  <a:pt x="1420294" y="4570279"/>
                </a:cubicBezTo>
                <a:cubicBezTo>
                  <a:pt x="1383102" y="4581657"/>
                  <a:pt x="1373863" y="4536492"/>
                  <a:pt x="1340941" y="4531941"/>
                </a:cubicBezTo>
                <a:cubicBezTo>
                  <a:pt x="1325013" y="4527672"/>
                  <a:pt x="1342296" y="4510958"/>
                  <a:pt x="1350546" y="4496092"/>
                </a:cubicBezTo>
                <a:cubicBezTo>
                  <a:pt x="1367048" y="4466362"/>
                  <a:pt x="1406374" y="4447018"/>
                  <a:pt x="1396072" y="4405835"/>
                </a:cubicBezTo>
                <a:cubicBezTo>
                  <a:pt x="1393153" y="4400787"/>
                  <a:pt x="1399273" y="4393886"/>
                  <a:pt x="1404322" y="4390971"/>
                </a:cubicBezTo>
                <a:cubicBezTo>
                  <a:pt x="1483754" y="4365295"/>
                  <a:pt x="1484408" y="4267283"/>
                  <a:pt x="1546066" y="4228309"/>
                </a:cubicBezTo>
                <a:cubicBezTo>
                  <a:pt x="1561211" y="4219561"/>
                  <a:pt x="1569465" y="4204695"/>
                  <a:pt x="1584610" y="4195948"/>
                </a:cubicBezTo>
                <a:cubicBezTo>
                  <a:pt x="1632969" y="4174753"/>
                  <a:pt x="1663550" y="4140256"/>
                  <a:pt x="1695201" y="4101778"/>
                </a:cubicBezTo>
                <a:cubicBezTo>
                  <a:pt x="1702383" y="4090897"/>
                  <a:pt x="1712481" y="4085065"/>
                  <a:pt x="1719667" y="4074181"/>
                </a:cubicBezTo>
                <a:cubicBezTo>
                  <a:pt x="1727137" y="4046301"/>
                  <a:pt x="1807556" y="4080655"/>
                  <a:pt x="1770732" y="4011023"/>
                </a:cubicBezTo>
                <a:cubicBezTo>
                  <a:pt x="1767355" y="4003715"/>
                  <a:pt x="1765672" y="3996060"/>
                  <a:pt x="1764666" y="3988120"/>
                </a:cubicBezTo>
                <a:lnTo>
                  <a:pt x="1763642" y="3975547"/>
                </a:lnTo>
                <a:lnTo>
                  <a:pt x="1722206" y="4005024"/>
                </a:lnTo>
                <a:cubicBezTo>
                  <a:pt x="1668086" y="4039614"/>
                  <a:pt x="1609325" y="4068987"/>
                  <a:pt x="1559842" y="4112272"/>
                </a:cubicBezTo>
                <a:cubicBezTo>
                  <a:pt x="1535101" y="4141130"/>
                  <a:pt x="1502113" y="4161741"/>
                  <a:pt x="1465001" y="4169987"/>
                </a:cubicBezTo>
                <a:cubicBezTo>
                  <a:pt x="1440260" y="4178230"/>
                  <a:pt x="1411397" y="4198841"/>
                  <a:pt x="1390779" y="4165864"/>
                </a:cubicBezTo>
                <a:cubicBezTo>
                  <a:pt x="1370159" y="4132883"/>
                  <a:pt x="1407272" y="4120518"/>
                  <a:pt x="1419642" y="4099904"/>
                </a:cubicBezTo>
                <a:cubicBezTo>
                  <a:pt x="1423767" y="4095783"/>
                  <a:pt x="1427891" y="4095783"/>
                  <a:pt x="1432012" y="4091661"/>
                </a:cubicBezTo>
                <a:cubicBezTo>
                  <a:pt x="1518608" y="4042193"/>
                  <a:pt x="1563967" y="3939131"/>
                  <a:pt x="1667054" y="3914398"/>
                </a:cubicBezTo>
                <a:cubicBezTo>
                  <a:pt x="1683548" y="3883481"/>
                  <a:pt x="1704166" y="3857715"/>
                  <a:pt x="1726844" y="3834010"/>
                </a:cubicBezTo>
                <a:lnTo>
                  <a:pt x="1736221" y="3825172"/>
                </a:lnTo>
                <a:cubicBezTo>
                  <a:pt x="1737599" y="3820886"/>
                  <a:pt x="1738977" y="3816600"/>
                  <a:pt x="1740354" y="3812313"/>
                </a:cubicBezTo>
                <a:cubicBezTo>
                  <a:pt x="1745952" y="3801873"/>
                  <a:pt x="1753684" y="3791939"/>
                  <a:pt x="1763586" y="3782853"/>
                </a:cubicBezTo>
                <a:lnTo>
                  <a:pt x="1799007" y="3750261"/>
                </a:lnTo>
                <a:lnTo>
                  <a:pt x="1799009" y="3745381"/>
                </a:lnTo>
                <a:cubicBezTo>
                  <a:pt x="1790759" y="3737135"/>
                  <a:pt x="1782513" y="3741257"/>
                  <a:pt x="1778390" y="3749503"/>
                </a:cubicBezTo>
                <a:cubicBezTo>
                  <a:pt x="1761895" y="3765992"/>
                  <a:pt x="1741276" y="3778358"/>
                  <a:pt x="1720660" y="3774237"/>
                </a:cubicBezTo>
                <a:lnTo>
                  <a:pt x="1687622" y="3769462"/>
                </a:lnTo>
                <a:lnTo>
                  <a:pt x="1641307" y="3807746"/>
                </a:lnTo>
                <a:cubicBezTo>
                  <a:pt x="1628053" y="3819973"/>
                  <a:pt x="1616760" y="3825523"/>
                  <a:pt x="1605066" y="3820077"/>
                </a:cubicBezTo>
                <a:lnTo>
                  <a:pt x="1593946" y="3811426"/>
                </a:lnTo>
                <a:lnTo>
                  <a:pt x="1580461" y="3823705"/>
                </a:lnTo>
                <a:cubicBezTo>
                  <a:pt x="1506239" y="3889663"/>
                  <a:pt x="1427891" y="3959746"/>
                  <a:pt x="1333051" y="4000968"/>
                </a:cubicBezTo>
                <a:cubicBezTo>
                  <a:pt x="1312430" y="4009214"/>
                  <a:pt x="1300062" y="4029825"/>
                  <a:pt x="1287691" y="4050436"/>
                </a:cubicBezTo>
                <a:cubicBezTo>
                  <a:pt x="1238208" y="4124639"/>
                  <a:pt x="1163986" y="4169987"/>
                  <a:pt x="1089760" y="4215330"/>
                </a:cubicBezTo>
                <a:cubicBezTo>
                  <a:pt x="1048525" y="4244188"/>
                  <a:pt x="1007291" y="4223577"/>
                  <a:pt x="986674" y="4178230"/>
                </a:cubicBezTo>
                <a:cubicBezTo>
                  <a:pt x="978428" y="4165863"/>
                  <a:pt x="970180" y="4169987"/>
                  <a:pt x="957809" y="4165863"/>
                </a:cubicBezTo>
                <a:cubicBezTo>
                  <a:pt x="912450" y="4161741"/>
                  <a:pt x="904202" y="4145252"/>
                  <a:pt x="928945" y="4104028"/>
                </a:cubicBezTo>
                <a:cubicBezTo>
                  <a:pt x="945438" y="4083415"/>
                  <a:pt x="961935" y="4062805"/>
                  <a:pt x="982549" y="4042193"/>
                </a:cubicBezTo>
                <a:cubicBezTo>
                  <a:pt x="1011413" y="4017457"/>
                  <a:pt x="1023786" y="3967988"/>
                  <a:pt x="1081516" y="3988600"/>
                </a:cubicBezTo>
                <a:cubicBezTo>
                  <a:pt x="1093885" y="3992724"/>
                  <a:pt x="1106254" y="3976234"/>
                  <a:pt x="1098010" y="3963867"/>
                </a:cubicBezTo>
                <a:lnTo>
                  <a:pt x="1088759" y="3937593"/>
                </a:lnTo>
                <a:lnTo>
                  <a:pt x="1102576" y="3928445"/>
                </a:lnTo>
                <a:cubicBezTo>
                  <a:pt x="1105707" y="3926371"/>
                  <a:pt x="1105707" y="3926371"/>
                  <a:pt x="1108838" y="3924299"/>
                </a:cubicBezTo>
                <a:cubicBezTo>
                  <a:pt x="1113559" y="3917826"/>
                  <a:pt x="1119987" y="3912232"/>
                  <a:pt x="1127345" y="3907193"/>
                </a:cubicBezTo>
                <a:lnTo>
                  <a:pt x="1133970" y="3903404"/>
                </a:lnTo>
                <a:lnTo>
                  <a:pt x="1139243" y="3902031"/>
                </a:lnTo>
                <a:cubicBezTo>
                  <a:pt x="1151614" y="3899970"/>
                  <a:pt x="1159861" y="3896877"/>
                  <a:pt x="1167078" y="3891724"/>
                </a:cubicBezTo>
                <a:lnTo>
                  <a:pt x="1179738" y="3878465"/>
                </a:lnTo>
                <a:lnTo>
                  <a:pt x="1191469" y="3872268"/>
                </a:lnTo>
                <a:cubicBezTo>
                  <a:pt x="1191469" y="3872268"/>
                  <a:pt x="1194600" y="3870195"/>
                  <a:pt x="1197114" y="3867191"/>
                </a:cubicBezTo>
                <a:cubicBezTo>
                  <a:pt x="1199628" y="3864187"/>
                  <a:pt x="1202759" y="3862114"/>
                  <a:pt x="1205890" y="3860042"/>
                </a:cubicBezTo>
                <a:cubicBezTo>
                  <a:pt x="1237812" y="3840244"/>
                  <a:pt x="1266656" y="3815792"/>
                  <a:pt x="1299195" y="3796926"/>
                </a:cubicBezTo>
                <a:cubicBezTo>
                  <a:pt x="1311718" y="3788635"/>
                  <a:pt x="1316131" y="3781698"/>
                  <a:pt x="1326139" y="3776409"/>
                </a:cubicBezTo>
                <a:cubicBezTo>
                  <a:pt x="1335531" y="3770191"/>
                  <a:pt x="1348054" y="3761900"/>
                  <a:pt x="1357446" y="3755681"/>
                </a:cubicBezTo>
                <a:cubicBezTo>
                  <a:pt x="1375614" y="3742313"/>
                  <a:pt x="1393733" y="3735672"/>
                  <a:pt x="1408153" y="3723446"/>
                </a:cubicBezTo>
                <a:cubicBezTo>
                  <a:pt x="1414415" y="3719300"/>
                  <a:pt x="1417546" y="3717228"/>
                  <a:pt x="1420676" y="3715155"/>
                </a:cubicBezTo>
                <a:cubicBezTo>
                  <a:pt x="1423807" y="3713083"/>
                  <a:pt x="1427555" y="3711941"/>
                  <a:pt x="1429453" y="3708006"/>
                </a:cubicBezTo>
                <a:cubicBezTo>
                  <a:pt x="1428836" y="3707076"/>
                  <a:pt x="1424473" y="3707286"/>
                  <a:pt x="1421342" y="3709359"/>
                </a:cubicBezTo>
                <a:cubicBezTo>
                  <a:pt x="1411334" y="3714647"/>
                  <a:pt x="1400092" y="3718073"/>
                  <a:pt x="1387570" y="3726364"/>
                </a:cubicBezTo>
                <a:cubicBezTo>
                  <a:pt x="1381308" y="3730510"/>
                  <a:pt x="1380075" y="3728649"/>
                  <a:pt x="1373199" y="3731864"/>
                </a:cubicBezTo>
                <a:cubicBezTo>
                  <a:pt x="1387002" y="3718708"/>
                  <a:pt x="1402657" y="3708342"/>
                  <a:pt x="1417694" y="3697047"/>
                </a:cubicBezTo>
                <a:cubicBezTo>
                  <a:pt x="1429601" y="3687826"/>
                  <a:pt x="1437761" y="3679746"/>
                  <a:pt x="1449668" y="3670524"/>
                </a:cubicBezTo>
                <a:cubicBezTo>
                  <a:pt x="1452797" y="3668452"/>
                  <a:pt x="1457827" y="3662444"/>
                  <a:pt x="1453464" y="3662656"/>
                </a:cubicBezTo>
                <a:cubicBezTo>
                  <a:pt x="1449100" y="3662867"/>
                  <a:pt x="1443455" y="3667943"/>
                  <a:pt x="1440324" y="3670016"/>
                </a:cubicBezTo>
                <a:cubicBezTo>
                  <a:pt x="1418409" y="3684526"/>
                  <a:pt x="1399626" y="3696962"/>
                  <a:pt x="1377710" y="3711471"/>
                </a:cubicBezTo>
                <a:cubicBezTo>
                  <a:pt x="1340142" y="3736346"/>
                  <a:pt x="1300724" y="3758428"/>
                  <a:pt x="1262588" y="3775645"/>
                </a:cubicBezTo>
                <a:lnTo>
                  <a:pt x="1248470" y="3783659"/>
                </a:lnTo>
                <a:lnTo>
                  <a:pt x="1254703" y="3774752"/>
                </a:lnTo>
                <a:cubicBezTo>
                  <a:pt x="1277382" y="3744349"/>
                  <a:pt x="1302124" y="3716523"/>
                  <a:pt x="1333051" y="3695911"/>
                </a:cubicBezTo>
                <a:cubicBezTo>
                  <a:pt x="1354699" y="3679421"/>
                  <a:pt x="1373027" y="3662273"/>
                  <a:pt x="1389501" y="3644602"/>
                </a:cubicBezTo>
                <a:lnTo>
                  <a:pt x="1391425" y="3642291"/>
                </a:lnTo>
                <a:lnTo>
                  <a:pt x="1397556" y="3639425"/>
                </a:lnTo>
                <a:cubicBezTo>
                  <a:pt x="1418805" y="3630712"/>
                  <a:pt x="1421936" y="3628639"/>
                  <a:pt x="1431378" y="3615694"/>
                </a:cubicBezTo>
                <a:cubicBezTo>
                  <a:pt x="1434508" y="3613621"/>
                  <a:pt x="1433275" y="3611760"/>
                  <a:pt x="1435790" y="3608756"/>
                </a:cubicBezTo>
                <a:cubicBezTo>
                  <a:pt x="1457655" y="3600973"/>
                  <a:pt x="1473308" y="3590608"/>
                  <a:pt x="1492093" y="3578172"/>
                </a:cubicBezTo>
                <a:cubicBezTo>
                  <a:pt x="1504615" y="3569881"/>
                  <a:pt x="1514008" y="3563662"/>
                  <a:pt x="1526530" y="3555371"/>
                </a:cubicBezTo>
                <a:cubicBezTo>
                  <a:pt x="1550960" y="3537858"/>
                  <a:pt x="1577856" y="3524067"/>
                  <a:pt x="1605415" y="3504482"/>
                </a:cubicBezTo>
                <a:cubicBezTo>
                  <a:pt x="1614807" y="3498263"/>
                  <a:pt x="1620403" y="3499914"/>
                  <a:pt x="1627947" y="3490902"/>
                </a:cubicBezTo>
                <a:cubicBezTo>
                  <a:pt x="1636105" y="3482822"/>
                  <a:pt x="1646731" y="3478465"/>
                  <a:pt x="1652375" y="3473389"/>
                </a:cubicBezTo>
                <a:cubicBezTo>
                  <a:pt x="1661767" y="3467171"/>
                  <a:pt x="1671160" y="3460953"/>
                  <a:pt x="1680553" y="3454734"/>
                </a:cubicBezTo>
                <a:cubicBezTo>
                  <a:pt x="1685581" y="3448726"/>
                  <a:pt x="1678087" y="3451011"/>
                  <a:pt x="1679985" y="3447076"/>
                </a:cubicBezTo>
                <a:cubicBezTo>
                  <a:pt x="1686912" y="3437135"/>
                  <a:pt x="1698819" y="3427911"/>
                  <a:pt x="1715705" y="3419409"/>
                </a:cubicBezTo>
                <a:cubicBezTo>
                  <a:pt x="1718837" y="3417337"/>
                  <a:pt x="1719452" y="3418268"/>
                  <a:pt x="1725713" y="3414122"/>
                </a:cubicBezTo>
                <a:cubicBezTo>
                  <a:pt x="1728844" y="3412049"/>
                  <a:pt x="1731359" y="3409046"/>
                  <a:pt x="1730126" y="3407184"/>
                </a:cubicBezTo>
                <a:cubicBezTo>
                  <a:pt x="1729510" y="3406253"/>
                  <a:pt x="1728278" y="3404392"/>
                  <a:pt x="1722016" y="3408538"/>
                </a:cubicBezTo>
                <a:cubicBezTo>
                  <a:pt x="1713240" y="3415688"/>
                  <a:pt x="1703232" y="3420975"/>
                  <a:pt x="1697587" y="3426051"/>
                </a:cubicBezTo>
                <a:cubicBezTo>
                  <a:pt x="1685063" y="3434342"/>
                  <a:pt x="1677570" y="3436627"/>
                  <a:pt x="1668177" y="3442844"/>
                </a:cubicBezTo>
                <a:cubicBezTo>
                  <a:pt x="1661300" y="3446060"/>
                  <a:pt x="1656321" y="3445340"/>
                  <a:pt x="1655088" y="3443478"/>
                </a:cubicBezTo>
                <a:cubicBezTo>
                  <a:pt x="1646978" y="3444832"/>
                  <a:pt x="1646361" y="3443900"/>
                  <a:pt x="1638201" y="3451982"/>
                </a:cubicBezTo>
                <a:cubicBezTo>
                  <a:pt x="1626295" y="3461203"/>
                  <a:pt x="1614389" y="3470425"/>
                  <a:pt x="1603097" y="3480578"/>
                </a:cubicBezTo>
                <a:cubicBezTo>
                  <a:pt x="1600583" y="3483581"/>
                  <a:pt x="1593706" y="3486797"/>
                  <a:pt x="1587444" y="3490942"/>
                </a:cubicBezTo>
                <a:cubicBezTo>
                  <a:pt x="1584314" y="3493015"/>
                  <a:pt x="1583081" y="3491153"/>
                  <a:pt x="1579335" y="3492296"/>
                </a:cubicBezTo>
                <a:cubicBezTo>
                  <a:pt x="1571841" y="3494580"/>
                  <a:pt x="1577486" y="3489503"/>
                  <a:pt x="1579384" y="3485569"/>
                </a:cubicBezTo>
                <a:lnTo>
                  <a:pt x="1583008" y="3481980"/>
                </a:lnTo>
                <a:lnTo>
                  <a:pt x="1593519" y="3475021"/>
                </a:lnTo>
                <a:cubicBezTo>
                  <a:pt x="1602911" y="3468802"/>
                  <a:pt x="1609172" y="3464656"/>
                  <a:pt x="1614201" y="3458650"/>
                </a:cubicBezTo>
                <a:cubicBezTo>
                  <a:pt x="1627390" y="3444563"/>
                  <a:pt x="1636783" y="3438344"/>
                  <a:pt x="1658031" y="3429629"/>
                </a:cubicBezTo>
                <a:cubicBezTo>
                  <a:pt x="1668656" y="3425273"/>
                  <a:pt x="1681795" y="3417912"/>
                  <a:pt x="1694934" y="3410552"/>
                </a:cubicBezTo>
                <a:cubicBezTo>
                  <a:pt x="1708074" y="3403191"/>
                  <a:pt x="1718748" y="3392108"/>
                  <a:pt x="1734402" y="3381744"/>
                </a:cubicBezTo>
                <a:cubicBezTo>
                  <a:pt x="1734402" y="3381744"/>
                  <a:pt x="1736916" y="3378740"/>
                  <a:pt x="1736300" y="3377809"/>
                </a:cubicBezTo>
                <a:cubicBezTo>
                  <a:pt x="1741944" y="3372733"/>
                  <a:pt x="1744459" y="3369729"/>
                  <a:pt x="1746974" y="3366726"/>
                </a:cubicBezTo>
                <a:cubicBezTo>
                  <a:pt x="1757031" y="3354711"/>
                  <a:pt x="1769554" y="3346420"/>
                  <a:pt x="1787057" y="3338848"/>
                </a:cubicBezTo>
                <a:cubicBezTo>
                  <a:pt x="1790804" y="3337706"/>
                  <a:pt x="1794551" y="3336564"/>
                  <a:pt x="1798298" y="3335422"/>
                </a:cubicBezTo>
                <a:cubicBezTo>
                  <a:pt x="1802661" y="3335211"/>
                  <a:pt x="1830788" y="3323283"/>
                  <a:pt x="1833919" y="3321209"/>
                </a:cubicBezTo>
                <a:cubicBezTo>
                  <a:pt x="1842078" y="3313130"/>
                  <a:pt x="1847674" y="3314780"/>
                  <a:pt x="1856451" y="3307631"/>
                </a:cubicBezTo>
                <a:cubicBezTo>
                  <a:pt x="1871488" y="3296335"/>
                  <a:pt x="1881545" y="3284321"/>
                  <a:pt x="1900329" y="3271885"/>
                </a:cubicBezTo>
                <a:cubicBezTo>
                  <a:pt x="1903460" y="3269812"/>
                  <a:pt x="1902844" y="3268881"/>
                  <a:pt x="1902227" y="3267950"/>
                </a:cubicBezTo>
                <a:cubicBezTo>
                  <a:pt x="1910387" y="3259870"/>
                  <a:pt x="1917931" y="3250859"/>
                  <a:pt x="1927939" y="3245571"/>
                </a:cubicBezTo>
                <a:cubicBezTo>
                  <a:pt x="1937331" y="3239353"/>
                  <a:pt x="1950471" y="3231993"/>
                  <a:pt x="1959197" y="3231570"/>
                </a:cubicBezTo>
                <a:cubicBezTo>
                  <a:pt x="1959812" y="3232501"/>
                  <a:pt x="2016733" y="3202847"/>
                  <a:pt x="2019247" y="3199844"/>
                </a:cubicBezTo>
                <a:cubicBezTo>
                  <a:pt x="2033052" y="3186688"/>
                  <a:pt x="2054967" y="3172178"/>
                  <a:pt x="2068155" y="3158090"/>
                </a:cubicBezTo>
                <a:cubicBezTo>
                  <a:pt x="2075699" y="3149080"/>
                  <a:pt x="2087606" y="3139857"/>
                  <a:pt x="2098846" y="3136432"/>
                </a:cubicBezTo>
                <a:cubicBezTo>
                  <a:pt x="2113218" y="3130932"/>
                  <a:pt x="2129487" y="3121500"/>
                  <a:pt x="2144525" y="3110204"/>
                </a:cubicBezTo>
                <a:cubicBezTo>
                  <a:pt x="2150786" y="3106059"/>
                  <a:pt x="2160179" y="3099840"/>
                  <a:pt x="2169571" y="3093622"/>
                </a:cubicBezTo>
                <a:cubicBezTo>
                  <a:pt x="2175832" y="3089476"/>
                  <a:pt x="2178964" y="3087403"/>
                  <a:pt x="2181478" y="3084400"/>
                </a:cubicBezTo>
                <a:cubicBezTo>
                  <a:pt x="2189021" y="3075389"/>
                  <a:pt x="2202160" y="3068028"/>
                  <a:pt x="2214683" y="3059737"/>
                </a:cubicBezTo>
                <a:cubicBezTo>
                  <a:pt x="2217813" y="3057665"/>
                  <a:pt x="2224691" y="3054449"/>
                  <a:pt x="2226591" y="3050515"/>
                </a:cubicBezTo>
                <a:cubicBezTo>
                  <a:pt x="2239161" y="3035497"/>
                  <a:pt x="2251734" y="3020479"/>
                  <a:pt x="2250552" y="3011891"/>
                </a:cubicBezTo>
                <a:cubicBezTo>
                  <a:pt x="2250600" y="3005164"/>
                  <a:pt x="2246286" y="2998649"/>
                  <a:pt x="2271332" y="2982067"/>
                </a:cubicBezTo>
                <a:cubicBezTo>
                  <a:pt x="2280724" y="2975848"/>
                  <a:pt x="2288267" y="2966837"/>
                  <a:pt x="2286419" y="2964045"/>
                </a:cubicBezTo>
                <a:cubicBezTo>
                  <a:pt x="2287701" y="2959180"/>
                  <a:pt x="2289599" y="2955245"/>
                  <a:pt x="2294012" y="2948308"/>
                </a:cubicBezTo>
                <a:cubicBezTo>
                  <a:pt x="2293396" y="2947377"/>
                  <a:pt x="2292778" y="2946446"/>
                  <a:pt x="2292778" y="2946446"/>
                </a:cubicBezTo>
                <a:cubicBezTo>
                  <a:pt x="2274045" y="2952156"/>
                  <a:pt x="2258440" y="2955793"/>
                  <a:pt x="2239655" y="2968229"/>
                </a:cubicBezTo>
                <a:cubicBezTo>
                  <a:pt x="2183302" y="3005541"/>
                  <a:pt x="2130081" y="3040779"/>
                  <a:pt x="2076859" y="3076016"/>
                </a:cubicBezTo>
                <a:cubicBezTo>
                  <a:pt x="2073728" y="3078089"/>
                  <a:pt x="2065569" y="3086169"/>
                  <a:pt x="2063103" y="3082447"/>
                </a:cubicBezTo>
                <a:cubicBezTo>
                  <a:pt x="2061871" y="3080585"/>
                  <a:pt x="2071880" y="3075299"/>
                  <a:pt x="2075010" y="3073224"/>
                </a:cubicBezTo>
                <a:cubicBezTo>
                  <a:pt x="2087533" y="3064933"/>
                  <a:pt x="2100056" y="3056643"/>
                  <a:pt x="2110729" y="3045559"/>
                </a:cubicBezTo>
                <a:cubicBezTo>
                  <a:pt x="2133360" y="3018526"/>
                  <a:pt x="2169080" y="2990859"/>
                  <a:pt x="2209162" y="2962982"/>
                </a:cubicBezTo>
                <a:cubicBezTo>
                  <a:pt x="2227946" y="2950545"/>
                  <a:pt x="2250478" y="2936967"/>
                  <a:pt x="2271160" y="2920595"/>
                </a:cubicBezTo>
                <a:cubicBezTo>
                  <a:pt x="2282450" y="2910443"/>
                  <a:pt x="2298721" y="2901009"/>
                  <a:pt x="2311860" y="2893648"/>
                </a:cubicBezTo>
                <a:cubicBezTo>
                  <a:pt x="2324383" y="2885357"/>
                  <a:pt x="2335058" y="2874274"/>
                  <a:pt x="2348196" y="2866912"/>
                </a:cubicBezTo>
                <a:cubicBezTo>
                  <a:pt x="2354458" y="2862768"/>
                  <a:pt x="2368213" y="2856338"/>
                  <a:pt x="2362617" y="2854688"/>
                </a:cubicBezTo>
                <a:cubicBezTo>
                  <a:pt x="2360768" y="2851896"/>
                  <a:pt x="2352608" y="2859976"/>
                  <a:pt x="2345731" y="2863190"/>
                </a:cubicBezTo>
                <a:cubicBezTo>
                  <a:pt x="2307546" y="2887133"/>
                  <a:pt x="2274957" y="2912726"/>
                  <a:pt x="2237388" y="2937601"/>
                </a:cubicBezTo>
                <a:cubicBezTo>
                  <a:pt x="2218604" y="2950036"/>
                  <a:pt x="2206131" y="2951602"/>
                  <a:pt x="2186729" y="2963108"/>
                </a:cubicBezTo>
                <a:cubicBezTo>
                  <a:pt x="2186729" y="2963108"/>
                  <a:pt x="2186114" y="2962177"/>
                  <a:pt x="2185498" y="2961247"/>
                </a:cubicBezTo>
                <a:cubicBezTo>
                  <a:pt x="2184881" y="2960316"/>
                  <a:pt x="2180519" y="2960527"/>
                  <a:pt x="2186164" y="2955451"/>
                </a:cubicBezTo>
                <a:cubicBezTo>
                  <a:pt x="2195556" y="2949232"/>
                  <a:pt x="2204949" y="2943013"/>
                  <a:pt x="2214340" y="2936795"/>
                </a:cubicBezTo>
                <a:cubicBezTo>
                  <a:pt x="2223732" y="2930577"/>
                  <a:pt x="2225630" y="2926642"/>
                  <a:pt x="2231892" y="2922497"/>
                </a:cubicBezTo>
                <a:cubicBezTo>
                  <a:pt x="2235023" y="2920424"/>
                  <a:pt x="2234407" y="2919494"/>
                  <a:pt x="2233791" y="2918563"/>
                </a:cubicBezTo>
                <a:cubicBezTo>
                  <a:pt x="2233174" y="2917631"/>
                  <a:pt x="2230043" y="2919705"/>
                  <a:pt x="2226911" y="2921777"/>
                </a:cubicBezTo>
                <a:cubicBezTo>
                  <a:pt x="2217519" y="2927996"/>
                  <a:pt x="2208127" y="2934214"/>
                  <a:pt x="2198735" y="2940432"/>
                </a:cubicBezTo>
                <a:cubicBezTo>
                  <a:pt x="2195605" y="2942505"/>
                  <a:pt x="2189344" y="2946650"/>
                  <a:pt x="2188112" y="2944790"/>
                </a:cubicBezTo>
                <a:cubicBezTo>
                  <a:pt x="2187495" y="2943858"/>
                  <a:pt x="2193756" y="2939713"/>
                  <a:pt x="2193140" y="2938783"/>
                </a:cubicBezTo>
                <a:cubicBezTo>
                  <a:pt x="2203814" y="2927698"/>
                  <a:pt x="2215105" y="2917546"/>
                  <a:pt x="2227628" y="2909255"/>
                </a:cubicBezTo>
                <a:cubicBezTo>
                  <a:pt x="2249542" y="2894745"/>
                  <a:pt x="2262114" y="2879727"/>
                  <a:pt x="2284646" y="2866148"/>
                </a:cubicBezTo>
                <a:cubicBezTo>
                  <a:pt x="2284646" y="2866148"/>
                  <a:pt x="2284030" y="2865217"/>
                  <a:pt x="2284030" y="2865217"/>
                </a:cubicBezTo>
                <a:cubicBezTo>
                  <a:pt x="2283413" y="2864287"/>
                  <a:pt x="2283413" y="2864287"/>
                  <a:pt x="2282797" y="2863354"/>
                </a:cubicBezTo>
                <a:cubicBezTo>
                  <a:pt x="2279666" y="2865428"/>
                  <a:pt x="2273404" y="2869574"/>
                  <a:pt x="2270274" y="2871646"/>
                </a:cubicBezTo>
                <a:cubicBezTo>
                  <a:pt x="2257135" y="2879007"/>
                  <a:pt x="2256519" y="2878076"/>
                  <a:pt x="2257184" y="2872281"/>
                </a:cubicBezTo>
                <a:cubicBezTo>
                  <a:pt x="2259698" y="2869277"/>
                  <a:pt x="2259082" y="2868346"/>
                  <a:pt x="2252205" y="2871561"/>
                </a:cubicBezTo>
                <a:cubicBezTo>
                  <a:pt x="2242197" y="2876847"/>
                  <a:pt x="2232804" y="2883067"/>
                  <a:pt x="2222180" y="2887424"/>
                </a:cubicBezTo>
                <a:cubicBezTo>
                  <a:pt x="2231572" y="2881206"/>
                  <a:pt x="2237834" y="2877061"/>
                  <a:pt x="2244094" y="2872915"/>
                </a:cubicBezTo>
                <a:cubicBezTo>
                  <a:pt x="2250357" y="2868769"/>
                  <a:pt x="2249123" y="2866908"/>
                  <a:pt x="2245377" y="2868049"/>
                </a:cubicBezTo>
                <a:cubicBezTo>
                  <a:pt x="2244760" y="2867119"/>
                  <a:pt x="2238500" y="2871264"/>
                  <a:pt x="2244144" y="2866187"/>
                </a:cubicBezTo>
                <a:cubicBezTo>
                  <a:pt x="2244144" y="2866187"/>
                  <a:pt x="2246658" y="2863184"/>
                  <a:pt x="2247275" y="2864114"/>
                </a:cubicBezTo>
                <a:cubicBezTo>
                  <a:pt x="2257900" y="2859758"/>
                  <a:pt x="2269806" y="2850536"/>
                  <a:pt x="2279199" y="2844317"/>
                </a:cubicBezTo>
                <a:cubicBezTo>
                  <a:pt x="2282329" y="2842244"/>
                  <a:pt x="2285459" y="2840172"/>
                  <a:pt x="2284843" y="2839241"/>
                </a:cubicBezTo>
                <a:cubicBezTo>
                  <a:pt x="2284227" y="2838310"/>
                  <a:pt x="2284227" y="2838310"/>
                  <a:pt x="2280481" y="2839453"/>
                </a:cubicBezTo>
                <a:cubicBezTo>
                  <a:pt x="2272986" y="2841736"/>
                  <a:pt x="2263595" y="2847955"/>
                  <a:pt x="2259231" y="2848167"/>
                </a:cubicBezTo>
                <a:cubicBezTo>
                  <a:pt x="2254868" y="2848376"/>
                  <a:pt x="2247990" y="2851593"/>
                  <a:pt x="2253020" y="2845585"/>
                </a:cubicBezTo>
                <a:cubicBezTo>
                  <a:pt x="2255533" y="2842581"/>
                  <a:pt x="2254301" y="2840720"/>
                  <a:pt x="2257432" y="2838647"/>
                </a:cubicBezTo>
                <a:cubicBezTo>
                  <a:pt x="2263693" y="2834501"/>
                  <a:pt x="2269338" y="2829425"/>
                  <a:pt x="2273085" y="2828283"/>
                </a:cubicBezTo>
                <a:cubicBezTo>
                  <a:pt x="2286841" y="2821853"/>
                  <a:pt x="2299979" y="2814491"/>
                  <a:pt x="2313117" y="2807132"/>
                </a:cubicBezTo>
                <a:cubicBezTo>
                  <a:pt x="2323744" y="2802775"/>
                  <a:pt x="2323127" y="2801845"/>
                  <a:pt x="2327541" y="2794907"/>
                </a:cubicBezTo>
                <a:cubicBezTo>
                  <a:pt x="2326307" y="2793044"/>
                  <a:pt x="2327589" y="2788179"/>
                  <a:pt x="2333234" y="2783104"/>
                </a:cubicBezTo>
                <a:cubicBezTo>
                  <a:pt x="2342626" y="2776885"/>
                  <a:pt x="2347656" y="2770878"/>
                  <a:pt x="2360178" y="2762587"/>
                </a:cubicBezTo>
                <a:cubicBezTo>
                  <a:pt x="2367056" y="2759372"/>
                  <a:pt x="2375832" y="2752222"/>
                  <a:pt x="2385840" y="2746936"/>
                </a:cubicBezTo>
                <a:cubicBezTo>
                  <a:pt x="2392102" y="2742789"/>
                  <a:pt x="2390869" y="2740928"/>
                  <a:pt x="2390253" y="2739996"/>
                </a:cubicBezTo>
                <a:cubicBezTo>
                  <a:pt x="2389021" y="2738135"/>
                  <a:pt x="2385273" y="2739277"/>
                  <a:pt x="2382142" y="2741350"/>
                </a:cubicBezTo>
                <a:cubicBezTo>
                  <a:pt x="2375881" y="2745495"/>
                  <a:pt x="2376498" y="2746426"/>
                  <a:pt x="2373367" y="2748499"/>
                </a:cubicBezTo>
                <a:cubicBezTo>
                  <a:pt x="2358946" y="2760725"/>
                  <a:pt x="2345806" y="2768085"/>
                  <a:pt x="2333949" y="2770580"/>
                </a:cubicBezTo>
                <a:cubicBezTo>
                  <a:pt x="2329586" y="2770792"/>
                  <a:pt x="2334615" y="2764785"/>
                  <a:pt x="2327121" y="2767069"/>
                </a:cubicBezTo>
                <a:cubicBezTo>
                  <a:pt x="2317729" y="2773287"/>
                  <a:pt x="2308337" y="2779506"/>
                  <a:pt x="2298944" y="2785725"/>
                </a:cubicBezTo>
                <a:cubicBezTo>
                  <a:pt x="2292067" y="2788939"/>
                  <a:pt x="2283908" y="2797020"/>
                  <a:pt x="2273283" y="2801376"/>
                </a:cubicBezTo>
                <a:cubicBezTo>
                  <a:pt x="2262041" y="2804803"/>
                  <a:pt x="2261376" y="2810597"/>
                  <a:pt x="2251984" y="2816815"/>
                </a:cubicBezTo>
                <a:cubicBezTo>
                  <a:pt x="2223191" y="2834541"/>
                  <a:pt x="2199994" y="2853916"/>
                  <a:pt x="2174332" y="2869568"/>
                </a:cubicBezTo>
                <a:cubicBezTo>
                  <a:pt x="2161810" y="2877859"/>
                  <a:pt x="2152417" y="2884078"/>
                  <a:pt x="2139894" y="2892369"/>
                </a:cubicBezTo>
                <a:cubicBezTo>
                  <a:pt x="2121110" y="2904805"/>
                  <a:pt x="2105456" y="2915170"/>
                  <a:pt x="2089754" y="2932259"/>
                </a:cubicBezTo>
                <a:cubicBezTo>
                  <a:pt x="2086006" y="2933403"/>
                  <a:pt x="2084774" y="2931541"/>
                  <a:pt x="2081643" y="2933614"/>
                </a:cubicBezTo>
                <a:cubicBezTo>
                  <a:pt x="2066040" y="2937251"/>
                  <a:pt x="2062908" y="2939324"/>
                  <a:pt x="2046590" y="2955484"/>
                </a:cubicBezTo>
                <a:cubicBezTo>
                  <a:pt x="2041559" y="2961491"/>
                  <a:pt x="2033401" y="2969571"/>
                  <a:pt x="2024008" y="2975790"/>
                </a:cubicBezTo>
                <a:cubicBezTo>
                  <a:pt x="2015233" y="2982939"/>
                  <a:pt x="2010203" y="2988946"/>
                  <a:pt x="2003326" y="2992160"/>
                </a:cubicBezTo>
                <a:cubicBezTo>
                  <a:pt x="1986439" y="3000663"/>
                  <a:pt x="1967656" y="3013100"/>
                  <a:pt x="1954566" y="3013734"/>
                </a:cubicBezTo>
                <a:cubicBezTo>
                  <a:pt x="1946455" y="3015087"/>
                  <a:pt x="1935831" y="3019445"/>
                  <a:pt x="1927055" y="3026593"/>
                </a:cubicBezTo>
                <a:cubicBezTo>
                  <a:pt x="1922026" y="3032602"/>
                  <a:pt x="1915765" y="3036747"/>
                  <a:pt x="1909505" y="3040892"/>
                </a:cubicBezTo>
                <a:cubicBezTo>
                  <a:pt x="1900111" y="3047111"/>
                  <a:pt x="1894466" y="3052186"/>
                  <a:pt x="1895699" y="3054049"/>
                </a:cubicBezTo>
                <a:cubicBezTo>
                  <a:pt x="1893800" y="3057983"/>
                  <a:pt x="1891285" y="3060987"/>
                  <a:pt x="1892518" y="3062849"/>
                </a:cubicBezTo>
                <a:cubicBezTo>
                  <a:pt x="1888722" y="3070716"/>
                  <a:pt x="1875583" y="3078077"/>
                  <a:pt x="1867473" y="3079430"/>
                </a:cubicBezTo>
                <a:cubicBezTo>
                  <a:pt x="1863109" y="3079641"/>
                  <a:pt x="1858130" y="3078923"/>
                  <a:pt x="1851869" y="3083069"/>
                </a:cubicBezTo>
                <a:cubicBezTo>
                  <a:pt x="1842477" y="3089287"/>
                  <a:pt x="1836215" y="3093433"/>
                  <a:pt x="1830569" y="3098508"/>
                </a:cubicBezTo>
                <a:cubicBezTo>
                  <a:pt x="1822410" y="3106588"/>
                  <a:pt x="1805524" y="3115091"/>
                  <a:pt x="1797982" y="3124102"/>
                </a:cubicBezTo>
                <a:cubicBezTo>
                  <a:pt x="1794850" y="3126175"/>
                  <a:pt x="1791720" y="3128247"/>
                  <a:pt x="1787972" y="3129389"/>
                </a:cubicBezTo>
                <a:cubicBezTo>
                  <a:pt x="1777347" y="3133747"/>
                  <a:pt x="1772985" y="3133957"/>
                  <a:pt x="1771136" y="3131164"/>
                </a:cubicBezTo>
                <a:cubicBezTo>
                  <a:pt x="1770520" y="3130235"/>
                  <a:pt x="1766156" y="3130445"/>
                  <a:pt x="1760512" y="3135522"/>
                </a:cubicBezTo>
                <a:cubicBezTo>
                  <a:pt x="1750453" y="3147537"/>
                  <a:pt x="1736032" y="3159762"/>
                  <a:pt x="1721611" y="3171988"/>
                </a:cubicBezTo>
                <a:cubicBezTo>
                  <a:pt x="1718481" y="3174060"/>
                  <a:pt x="1715966" y="3177063"/>
                  <a:pt x="1716582" y="3177996"/>
                </a:cubicBezTo>
                <a:cubicBezTo>
                  <a:pt x="1717199" y="3178926"/>
                  <a:pt x="1720330" y="3176852"/>
                  <a:pt x="1724076" y="3175711"/>
                </a:cubicBezTo>
                <a:cubicBezTo>
                  <a:pt x="1736600" y="3167419"/>
                  <a:pt x="1754718" y="3160779"/>
                  <a:pt x="1768523" y="3147622"/>
                </a:cubicBezTo>
                <a:cubicBezTo>
                  <a:pt x="1771654" y="3145549"/>
                  <a:pt x="1777915" y="3141404"/>
                  <a:pt x="1778531" y="3142334"/>
                </a:cubicBezTo>
                <a:cubicBezTo>
                  <a:pt x="1780381" y="3145127"/>
                  <a:pt x="1789772" y="3138909"/>
                  <a:pt x="1796033" y="3134763"/>
                </a:cubicBezTo>
                <a:cubicBezTo>
                  <a:pt x="1802295" y="3130618"/>
                  <a:pt x="1806657" y="3130407"/>
                  <a:pt x="1804759" y="3134340"/>
                </a:cubicBezTo>
                <a:cubicBezTo>
                  <a:pt x="1805377" y="3135271"/>
                  <a:pt x="1799731" y="3140347"/>
                  <a:pt x="1797833" y="3144282"/>
                </a:cubicBezTo>
                <a:cubicBezTo>
                  <a:pt x="1804094" y="3140136"/>
                  <a:pt x="1807841" y="3138995"/>
                  <a:pt x="1810355" y="3135991"/>
                </a:cubicBezTo>
                <a:cubicBezTo>
                  <a:pt x="1815384" y="3129983"/>
                  <a:pt x="1825393" y="3124696"/>
                  <a:pt x="1831655" y="3120549"/>
                </a:cubicBezTo>
                <a:cubicBezTo>
                  <a:pt x="1840430" y="3113400"/>
                  <a:pt x="1848540" y="3112048"/>
                  <a:pt x="1857317" y="3104898"/>
                </a:cubicBezTo>
                <a:cubicBezTo>
                  <a:pt x="1869223" y="3095677"/>
                  <a:pt x="1868557" y="3101472"/>
                  <a:pt x="1876051" y="3099188"/>
                </a:cubicBezTo>
                <a:cubicBezTo>
                  <a:pt x="1879798" y="3098046"/>
                  <a:pt x="1886059" y="3093901"/>
                  <a:pt x="1889190" y="3091827"/>
                </a:cubicBezTo>
                <a:cubicBezTo>
                  <a:pt x="1904843" y="3081464"/>
                  <a:pt x="1920497" y="3071099"/>
                  <a:pt x="1939281" y="3058663"/>
                </a:cubicBezTo>
                <a:cubicBezTo>
                  <a:pt x="1954935" y="3048299"/>
                  <a:pt x="1973719" y="3035862"/>
                  <a:pt x="1992503" y="3023424"/>
                </a:cubicBezTo>
                <a:cubicBezTo>
                  <a:pt x="1992503" y="3023424"/>
                  <a:pt x="1993121" y="3024356"/>
                  <a:pt x="1993121" y="3024356"/>
                </a:cubicBezTo>
                <a:cubicBezTo>
                  <a:pt x="1977467" y="3034720"/>
                  <a:pt x="1958682" y="3047156"/>
                  <a:pt x="1940514" y="3060524"/>
                </a:cubicBezTo>
                <a:cubicBezTo>
                  <a:pt x="1947392" y="3057309"/>
                  <a:pt x="1951756" y="3057098"/>
                  <a:pt x="1954886" y="3055026"/>
                </a:cubicBezTo>
                <a:cubicBezTo>
                  <a:pt x="1986810" y="3035228"/>
                  <a:pt x="2019965" y="3017291"/>
                  <a:pt x="2050657" y="2995633"/>
                </a:cubicBezTo>
                <a:cubicBezTo>
                  <a:pt x="2056917" y="2991489"/>
                  <a:pt x="2063179" y="2987342"/>
                  <a:pt x="2069440" y="2983197"/>
                </a:cubicBezTo>
                <a:cubicBezTo>
                  <a:pt x="2088225" y="2970759"/>
                  <a:pt x="2101980" y="2964329"/>
                  <a:pt x="2113837" y="2961834"/>
                </a:cubicBezTo>
                <a:cubicBezTo>
                  <a:pt x="2123229" y="2955616"/>
                  <a:pt x="2132621" y="2949397"/>
                  <a:pt x="2142013" y="2943179"/>
                </a:cubicBezTo>
                <a:cubicBezTo>
                  <a:pt x="2148275" y="2939033"/>
                  <a:pt x="2148892" y="2939964"/>
                  <a:pt x="2152639" y="2938822"/>
                </a:cubicBezTo>
                <a:cubicBezTo>
                  <a:pt x="2156384" y="2937680"/>
                  <a:pt x="2153872" y="2940683"/>
                  <a:pt x="2151357" y="2943688"/>
                </a:cubicBezTo>
                <a:cubicBezTo>
                  <a:pt x="2144430" y="2953628"/>
                  <a:pt x="2144430" y="2953628"/>
                  <a:pt x="2130057" y="2959127"/>
                </a:cubicBezTo>
                <a:cubicBezTo>
                  <a:pt x="2126310" y="2960270"/>
                  <a:pt x="2115069" y="2963696"/>
                  <a:pt x="2114453" y="2962765"/>
                </a:cubicBezTo>
                <a:cubicBezTo>
                  <a:pt x="2103163" y="2972918"/>
                  <a:pt x="2091922" y="2976343"/>
                  <a:pt x="2082530" y="2982562"/>
                </a:cubicBezTo>
                <a:cubicBezTo>
                  <a:pt x="2071240" y="2992715"/>
                  <a:pt x="2055586" y="3003079"/>
                  <a:pt x="2044961" y="3007436"/>
                </a:cubicBezTo>
                <a:cubicBezTo>
                  <a:pt x="2038699" y="3011582"/>
                  <a:pt x="2034953" y="3012724"/>
                  <a:pt x="2029308" y="3017800"/>
                </a:cubicBezTo>
                <a:cubicBezTo>
                  <a:pt x="2023047" y="3021946"/>
                  <a:pt x="2016169" y="3025161"/>
                  <a:pt x="2008009" y="3033241"/>
                </a:cubicBezTo>
                <a:cubicBezTo>
                  <a:pt x="2002364" y="3038317"/>
                  <a:pt x="1991123" y="3041742"/>
                  <a:pt x="1985477" y="3046819"/>
                </a:cubicBezTo>
                <a:cubicBezTo>
                  <a:pt x="1983579" y="3050754"/>
                  <a:pt x="1976702" y="3053969"/>
                  <a:pt x="1973571" y="3056043"/>
                </a:cubicBezTo>
                <a:cubicBezTo>
                  <a:pt x="1967310" y="3060187"/>
                  <a:pt x="1969208" y="3056252"/>
                  <a:pt x="1965460" y="3057396"/>
                </a:cubicBezTo>
                <a:cubicBezTo>
                  <a:pt x="1962330" y="3059468"/>
                  <a:pt x="1956069" y="3063614"/>
                  <a:pt x="1949808" y="3067759"/>
                </a:cubicBezTo>
                <a:cubicBezTo>
                  <a:pt x="1950423" y="3068690"/>
                  <a:pt x="1947909" y="3071694"/>
                  <a:pt x="1944778" y="3073766"/>
                </a:cubicBezTo>
                <a:cubicBezTo>
                  <a:pt x="1937900" y="3076981"/>
                  <a:pt x="1939799" y="3073047"/>
                  <a:pt x="1939182" y="3072116"/>
                </a:cubicBezTo>
                <a:cubicBezTo>
                  <a:pt x="1932921" y="3076261"/>
                  <a:pt x="1926659" y="3080407"/>
                  <a:pt x="1920398" y="3084553"/>
                </a:cubicBezTo>
                <a:cubicBezTo>
                  <a:pt x="1924762" y="3084342"/>
                  <a:pt x="1918501" y="3088487"/>
                  <a:pt x="1915370" y="3090561"/>
                </a:cubicBezTo>
                <a:cubicBezTo>
                  <a:pt x="1908493" y="3093775"/>
                  <a:pt x="1911006" y="3090772"/>
                  <a:pt x="1909773" y="3088911"/>
                </a:cubicBezTo>
                <a:cubicBezTo>
                  <a:pt x="1894121" y="3099274"/>
                  <a:pt x="1876569" y="3113573"/>
                  <a:pt x="1859066" y="3121144"/>
                </a:cubicBezTo>
                <a:cubicBezTo>
                  <a:pt x="1855319" y="3122286"/>
                  <a:pt x="1852189" y="3124359"/>
                  <a:pt x="1849675" y="3127362"/>
                </a:cubicBezTo>
                <a:cubicBezTo>
                  <a:pt x="1847776" y="3131297"/>
                  <a:pt x="1841515" y="3135442"/>
                  <a:pt x="1837768" y="3136585"/>
                </a:cubicBezTo>
                <a:cubicBezTo>
                  <a:pt x="1828376" y="3142803"/>
                  <a:pt x="1816469" y="3152025"/>
                  <a:pt x="1810824" y="3157101"/>
                </a:cubicBezTo>
                <a:cubicBezTo>
                  <a:pt x="1802664" y="3165182"/>
                  <a:pt x="1793271" y="3171400"/>
                  <a:pt x="1782647" y="3175757"/>
                </a:cubicBezTo>
                <a:cubicBezTo>
                  <a:pt x="1775770" y="3178972"/>
                  <a:pt x="1765761" y="3184260"/>
                  <a:pt x="1753239" y="3192551"/>
                </a:cubicBezTo>
                <a:cubicBezTo>
                  <a:pt x="1747593" y="3197627"/>
                  <a:pt x="1737585" y="3202914"/>
                  <a:pt x="1731323" y="3207061"/>
                </a:cubicBezTo>
                <a:cubicBezTo>
                  <a:pt x="1730041" y="3211925"/>
                  <a:pt x="1723163" y="3215140"/>
                  <a:pt x="1720032" y="3217213"/>
                </a:cubicBezTo>
                <a:cubicBezTo>
                  <a:pt x="1713771" y="3221359"/>
                  <a:pt x="1710640" y="3223432"/>
                  <a:pt x="1704379" y="3227578"/>
                </a:cubicBezTo>
                <a:cubicBezTo>
                  <a:pt x="1696835" y="3236588"/>
                  <a:pt x="1687443" y="3242806"/>
                  <a:pt x="1676203" y="3246233"/>
                </a:cubicBezTo>
                <a:cubicBezTo>
                  <a:pt x="1676203" y="3246233"/>
                  <a:pt x="1673072" y="3248305"/>
                  <a:pt x="1673072" y="3248305"/>
                </a:cubicBezTo>
                <a:cubicBezTo>
                  <a:pt x="1648026" y="3264888"/>
                  <a:pt x="1648026" y="3264888"/>
                  <a:pt x="1634936" y="3265522"/>
                </a:cubicBezTo>
                <a:cubicBezTo>
                  <a:pt x="1634320" y="3264591"/>
                  <a:pt x="1633703" y="3263661"/>
                  <a:pt x="1633703" y="3263661"/>
                </a:cubicBezTo>
                <a:cubicBezTo>
                  <a:pt x="1625594" y="3265013"/>
                  <a:pt x="1626876" y="3260149"/>
                  <a:pt x="1639399" y="3251857"/>
                </a:cubicBezTo>
                <a:cubicBezTo>
                  <a:pt x="1645660" y="3247712"/>
                  <a:pt x="1655052" y="3241494"/>
                  <a:pt x="1664444" y="3235275"/>
                </a:cubicBezTo>
                <a:cubicBezTo>
                  <a:pt x="1670705" y="3231129"/>
                  <a:pt x="1673837" y="3229056"/>
                  <a:pt x="1672604" y="3227195"/>
                </a:cubicBezTo>
                <a:cubicBezTo>
                  <a:pt x="1671372" y="3225333"/>
                  <a:pt x="1668857" y="3228336"/>
                  <a:pt x="1662596" y="3232482"/>
                </a:cubicBezTo>
                <a:cubicBezTo>
                  <a:pt x="1659465" y="3234556"/>
                  <a:pt x="1652587" y="3237771"/>
                  <a:pt x="1650689" y="3241704"/>
                </a:cubicBezTo>
                <a:cubicBezTo>
                  <a:pt x="1645044" y="3246781"/>
                  <a:pt x="1638783" y="3250927"/>
                  <a:pt x="1635035" y="3252069"/>
                </a:cubicBezTo>
                <a:lnTo>
                  <a:pt x="1623194" y="3259291"/>
                </a:lnTo>
                <a:lnTo>
                  <a:pt x="1625040" y="3253946"/>
                </a:lnTo>
                <a:lnTo>
                  <a:pt x="1588718" y="3257298"/>
                </a:lnTo>
                <a:lnTo>
                  <a:pt x="1607673" y="3244749"/>
                </a:lnTo>
                <a:cubicBezTo>
                  <a:pt x="1614550" y="3241533"/>
                  <a:pt x="1619579" y="3235525"/>
                  <a:pt x="1621478" y="3231592"/>
                </a:cubicBezTo>
                <a:lnTo>
                  <a:pt x="1581669" y="3257949"/>
                </a:lnTo>
                <a:lnTo>
                  <a:pt x="1575820" y="3258489"/>
                </a:lnTo>
                <a:cubicBezTo>
                  <a:pt x="1550315" y="3261683"/>
                  <a:pt x="1525513" y="3266594"/>
                  <a:pt x="1501639" y="3275555"/>
                </a:cubicBezTo>
                <a:lnTo>
                  <a:pt x="1471166" y="3290117"/>
                </a:lnTo>
                <a:lnTo>
                  <a:pt x="1495929" y="3273213"/>
                </a:lnTo>
                <a:cubicBezTo>
                  <a:pt x="1522874" y="3252696"/>
                  <a:pt x="1548535" y="3237044"/>
                  <a:pt x="1577328" y="3219319"/>
                </a:cubicBezTo>
                <a:cubicBezTo>
                  <a:pt x="1602373" y="3202737"/>
                  <a:pt x="1626187" y="3184293"/>
                  <a:pt x="1653081" y="3170504"/>
                </a:cubicBezTo>
                <a:cubicBezTo>
                  <a:pt x="1656829" y="3169361"/>
                  <a:pt x="1659959" y="3167288"/>
                  <a:pt x="1662474" y="3164285"/>
                </a:cubicBezTo>
                <a:cubicBezTo>
                  <a:pt x="1685671" y="3144910"/>
                  <a:pt x="1711949" y="3130187"/>
                  <a:pt x="1736378" y="3112675"/>
                </a:cubicBezTo>
                <a:cubicBezTo>
                  <a:pt x="1752032" y="3102311"/>
                  <a:pt x="1771432" y="3090804"/>
                  <a:pt x="1785188" y="3084375"/>
                </a:cubicBezTo>
                <a:cubicBezTo>
                  <a:pt x="1801457" y="3074941"/>
                  <a:pt x="1817727" y="3065509"/>
                  <a:pt x="1829633" y="3056286"/>
                </a:cubicBezTo>
                <a:cubicBezTo>
                  <a:pt x="1840925" y="3046134"/>
                  <a:pt x="1857194" y="3036701"/>
                  <a:pt x="1868484" y="3026547"/>
                </a:cubicBezTo>
                <a:cubicBezTo>
                  <a:pt x="1899225" y="2998162"/>
                  <a:pt x="1934945" y="2970496"/>
                  <a:pt x="1972513" y="2945622"/>
                </a:cubicBezTo>
                <a:cubicBezTo>
                  <a:pt x="1994429" y="2931113"/>
                  <a:pt x="2013212" y="2918676"/>
                  <a:pt x="2035127" y="2904166"/>
                </a:cubicBezTo>
                <a:cubicBezTo>
                  <a:pt x="2038258" y="2902093"/>
                  <a:pt x="2045136" y="2898878"/>
                  <a:pt x="2047033" y="2894943"/>
                </a:cubicBezTo>
                <a:cubicBezTo>
                  <a:pt x="2048933" y="2891009"/>
                  <a:pt x="2041439" y="2893293"/>
                  <a:pt x="2038308" y="2895366"/>
                </a:cubicBezTo>
                <a:cubicBezTo>
                  <a:pt x="2025169" y="2902727"/>
                  <a:pt x="2014544" y="2907083"/>
                  <a:pt x="2001405" y="2914444"/>
                </a:cubicBezTo>
                <a:cubicBezTo>
                  <a:pt x="1985135" y="2923878"/>
                  <a:pt x="1969482" y="2934242"/>
                  <a:pt x="1951979" y="2941814"/>
                </a:cubicBezTo>
                <a:cubicBezTo>
                  <a:pt x="1957624" y="2936737"/>
                  <a:pt x="1956391" y="2934876"/>
                  <a:pt x="1962653" y="2930729"/>
                </a:cubicBezTo>
                <a:cubicBezTo>
                  <a:pt x="1975177" y="2922438"/>
                  <a:pt x="1982719" y="2913428"/>
                  <a:pt x="1991495" y="2906279"/>
                </a:cubicBezTo>
                <a:cubicBezTo>
                  <a:pt x="1994626" y="2904205"/>
                  <a:pt x="1996523" y="2900271"/>
                  <a:pt x="1995907" y="2899341"/>
                </a:cubicBezTo>
                <a:cubicBezTo>
                  <a:pt x="1991545" y="2899551"/>
                  <a:pt x="1989030" y="2902556"/>
                  <a:pt x="1985899" y="2904629"/>
                </a:cubicBezTo>
                <a:cubicBezTo>
                  <a:pt x="1982769" y="2906702"/>
                  <a:pt x="1979638" y="2908774"/>
                  <a:pt x="1973376" y="2912919"/>
                </a:cubicBezTo>
                <a:cubicBezTo>
                  <a:pt x="1956491" y="2921421"/>
                  <a:pt x="1943301" y="2935509"/>
                  <a:pt x="1923902" y="2947015"/>
                </a:cubicBezTo>
                <a:cubicBezTo>
                  <a:pt x="1914509" y="2953234"/>
                  <a:pt x="1901986" y="2961524"/>
                  <a:pt x="1892595" y="2967744"/>
                </a:cubicBezTo>
                <a:cubicBezTo>
                  <a:pt x="1883817" y="2974893"/>
                  <a:pt x="1875708" y="2976245"/>
                  <a:pt x="1863185" y="2984537"/>
                </a:cubicBezTo>
                <a:cubicBezTo>
                  <a:pt x="1833111" y="3007127"/>
                  <a:pt x="1799339" y="3024132"/>
                  <a:pt x="1768647" y="3045791"/>
                </a:cubicBezTo>
                <a:cubicBezTo>
                  <a:pt x="1765517" y="3047863"/>
                  <a:pt x="1762386" y="3049937"/>
                  <a:pt x="1758640" y="3051079"/>
                </a:cubicBezTo>
                <a:cubicBezTo>
                  <a:pt x="1754892" y="3052221"/>
                  <a:pt x="1751760" y="3054293"/>
                  <a:pt x="1751760" y="3054293"/>
                </a:cubicBezTo>
                <a:cubicBezTo>
                  <a:pt x="1741087" y="3065377"/>
                  <a:pt x="1727948" y="3072737"/>
                  <a:pt x="1716658" y="3082891"/>
                </a:cubicBezTo>
                <a:cubicBezTo>
                  <a:pt x="1702236" y="3095116"/>
                  <a:pt x="1687199" y="3106411"/>
                  <a:pt x="1671595" y="3110048"/>
                </a:cubicBezTo>
                <a:cubicBezTo>
                  <a:pt x="1668464" y="3112121"/>
                  <a:pt x="1668464" y="3112121"/>
                  <a:pt x="1665334" y="3114193"/>
                </a:cubicBezTo>
                <a:cubicBezTo>
                  <a:pt x="1652811" y="3122485"/>
                  <a:pt x="1639672" y="3129846"/>
                  <a:pt x="1630896" y="3136995"/>
                </a:cubicBezTo>
                <a:cubicBezTo>
                  <a:pt x="1615243" y="3147359"/>
                  <a:pt x="1604001" y="3150785"/>
                  <a:pt x="1592095" y="3160007"/>
                </a:cubicBezTo>
                <a:cubicBezTo>
                  <a:pt x="1577058" y="3171303"/>
                  <a:pt x="1560172" y="3179804"/>
                  <a:pt x="1542003" y="3193172"/>
                </a:cubicBezTo>
                <a:cubicBezTo>
                  <a:pt x="1526966" y="3204467"/>
                  <a:pt x="1511929" y="3215762"/>
                  <a:pt x="1496891" y="3227057"/>
                </a:cubicBezTo>
                <a:cubicBezTo>
                  <a:pt x="1476209" y="3243429"/>
                  <a:pt x="1451779" y="3260942"/>
                  <a:pt x="1427350" y="3278454"/>
                </a:cubicBezTo>
                <a:cubicBezTo>
                  <a:pt x="1408565" y="3290891"/>
                  <a:pt x="1394761" y="3304048"/>
                  <a:pt x="1372230" y="3317627"/>
                </a:cubicBezTo>
                <a:cubicBezTo>
                  <a:pt x="1376593" y="3317416"/>
                  <a:pt x="1380340" y="3316274"/>
                  <a:pt x="1389732" y="3310056"/>
                </a:cubicBezTo>
                <a:cubicBezTo>
                  <a:pt x="1392862" y="3307983"/>
                  <a:pt x="1399124" y="3303837"/>
                  <a:pt x="1405385" y="3299691"/>
                </a:cubicBezTo>
                <a:cubicBezTo>
                  <a:pt x="1426019" y="3290046"/>
                  <a:pt x="1448550" y="3276467"/>
                  <a:pt x="1467334" y="3264030"/>
                </a:cubicBezTo>
                <a:cubicBezTo>
                  <a:pt x="1482988" y="3253667"/>
                  <a:pt x="1501772" y="3241230"/>
                  <a:pt x="1517426" y="3230866"/>
                </a:cubicBezTo>
                <a:cubicBezTo>
                  <a:pt x="1533079" y="3220501"/>
                  <a:pt x="1548117" y="3209206"/>
                  <a:pt x="1561305" y="3195120"/>
                </a:cubicBezTo>
                <a:cubicBezTo>
                  <a:pt x="1563819" y="3192116"/>
                  <a:pt x="1569465" y="3187040"/>
                  <a:pt x="1575726" y="3182894"/>
                </a:cubicBezTo>
                <a:cubicBezTo>
                  <a:pt x="1597025" y="3167454"/>
                  <a:pt x="1619556" y="3153875"/>
                  <a:pt x="1638290" y="3148165"/>
                </a:cubicBezTo>
                <a:cubicBezTo>
                  <a:pt x="1648915" y="3143807"/>
                  <a:pt x="1655177" y="3139662"/>
                  <a:pt x="1663952" y="3132513"/>
                </a:cubicBezTo>
                <a:cubicBezTo>
                  <a:pt x="1675243" y="3122359"/>
                  <a:pt x="1684635" y="3116141"/>
                  <a:pt x="1698392" y="3109711"/>
                </a:cubicBezTo>
                <a:cubicBezTo>
                  <a:pt x="1705269" y="3106496"/>
                  <a:pt x="1711530" y="3102351"/>
                  <a:pt x="1717176" y="3097275"/>
                </a:cubicBezTo>
                <a:cubicBezTo>
                  <a:pt x="1725335" y="3089195"/>
                  <a:pt x="1742220" y="3080692"/>
                  <a:pt x="1752896" y="3069608"/>
                </a:cubicBezTo>
                <a:cubicBezTo>
                  <a:pt x="1755410" y="3066605"/>
                  <a:pt x="1768549" y="3059244"/>
                  <a:pt x="1775426" y="3056029"/>
                </a:cubicBezTo>
                <a:cubicBezTo>
                  <a:pt x="1796059" y="3046385"/>
                  <a:pt x="1811714" y="3036020"/>
                  <a:pt x="1830497" y="3023583"/>
                </a:cubicBezTo>
                <a:cubicBezTo>
                  <a:pt x="1839889" y="3017365"/>
                  <a:pt x="1851797" y="3008143"/>
                  <a:pt x="1862420" y="3003787"/>
                </a:cubicBezTo>
                <a:cubicBezTo>
                  <a:pt x="1866168" y="3002645"/>
                  <a:pt x="1869298" y="3000573"/>
                  <a:pt x="1871196" y="2996638"/>
                </a:cubicBezTo>
                <a:cubicBezTo>
                  <a:pt x="1873760" y="2986906"/>
                  <a:pt x="1880021" y="2982760"/>
                  <a:pt x="1900038" y="2972187"/>
                </a:cubicBezTo>
                <a:cubicBezTo>
                  <a:pt x="1903785" y="2971044"/>
                  <a:pt x="1910047" y="2966898"/>
                  <a:pt x="1914410" y="2966687"/>
                </a:cubicBezTo>
                <a:cubicBezTo>
                  <a:pt x="1908099" y="2977559"/>
                  <a:pt x="1893062" y="2988855"/>
                  <a:pt x="1874278" y="3001291"/>
                </a:cubicBezTo>
                <a:cubicBezTo>
                  <a:pt x="1817925" y="3038603"/>
                  <a:pt x="1758442" y="3077985"/>
                  <a:pt x="1702089" y="3115297"/>
                </a:cubicBezTo>
                <a:cubicBezTo>
                  <a:pt x="1683304" y="3127733"/>
                  <a:pt x="1669499" y="3140890"/>
                  <a:pt x="1650099" y="3152396"/>
                </a:cubicBezTo>
                <a:cubicBezTo>
                  <a:pt x="1646967" y="3154468"/>
                  <a:pt x="1645070" y="3158403"/>
                  <a:pt x="1641939" y="3160476"/>
                </a:cubicBezTo>
                <a:cubicBezTo>
                  <a:pt x="1638193" y="3161619"/>
                  <a:pt x="1639425" y="3163479"/>
                  <a:pt x="1640041" y="3164410"/>
                </a:cubicBezTo>
                <a:cubicBezTo>
                  <a:pt x="1640041" y="3164410"/>
                  <a:pt x="1640657" y="3165342"/>
                  <a:pt x="1643789" y="3163268"/>
                </a:cubicBezTo>
                <a:cubicBezTo>
                  <a:pt x="1650049" y="3159123"/>
                  <a:pt x="1652564" y="3156118"/>
                  <a:pt x="1656928" y="3155907"/>
                </a:cubicBezTo>
                <a:cubicBezTo>
                  <a:pt x="1653796" y="3157981"/>
                  <a:pt x="1654413" y="3158911"/>
                  <a:pt x="1654413" y="3158911"/>
                </a:cubicBezTo>
                <a:cubicBezTo>
                  <a:pt x="1606835" y="3189072"/>
                  <a:pt x="1564238" y="3219953"/>
                  <a:pt x="1515429" y="3248253"/>
                </a:cubicBezTo>
                <a:cubicBezTo>
                  <a:pt x="1499158" y="3257687"/>
                  <a:pt x="1483505" y="3268050"/>
                  <a:pt x="1468468" y="3279346"/>
                </a:cubicBezTo>
                <a:cubicBezTo>
                  <a:pt x="1453430" y="3290642"/>
                  <a:pt x="1435312" y="3297282"/>
                  <a:pt x="1421508" y="3310439"/>
                </a:cubicBezTo>
                <a:cubicBezTo>
                  <a:pt x="1418376" y="3312511"/>
                  <a:pt x="1415246" y="3314583"/>
                  <a:pt x="1415246" y="3314583"/>
                </a:cubicBezTo>
                <a:cubicBezTo>
                  <a:pt x="1404005" y="3318009"/>
                  <a:pt x="1392098" y="3327231"/>
                  <a:pt x="1379575" y="3335523"/>
                </a:cubicBezTo>
                <a:cubicBezTo>
                  <a:pt x="1360791" y="3347960"/>
                  <a:pt x="1342007" y="3360397"/>
                  <a:pt x="1320092" y="3374907"/>
                </a:cubicBezTo>
                <a:lnTo>
                  <a:pt x="1314963" y="3377616"/>
                </a:lnTo>
                <a:lnTo>
                  <a:pt x="1301004" y="3383431"/>
                </a:lnTo>
                <a:lnTo>
                  <a:pt x="1320757" y="3369111"/>
                </a:lnTo>
                <a:cubicBezTo>
                  <a:pt x="1327339" y="3363749"/>
                  <a:pt x="1333921" y="3358387"/>
                  <a:pt x="1342057" y="3353671"/>
                </a:cubicBezTo>
                <a:cubicBezTo>
                  <a:pt x="1337077" y="3352951"/>
                  <a:pt x="1339591" y="3349947"/>
                  <a:pt x="1348983" y="3343728"/>
                </a:cubicBezTo>
                <a:cubicBezTo>
                  <a:pt x="1355244" y="3339583"/>
                  <a:pt x="1358375" y="3337510"/>
                  <a:pt x="1361506" y="3335437"/>
                </a:cubicBezTo>
                <a:cubicBezTo>
                  <a:pt x="1360890" y="3334506"/>
                  <a:pt x="1360273" y="3333576"/>
                  <a:pt x="1359658" y="3332646"/>
                </a:cubicBezTo>
                <a:cubicBezTo>
                  <a:pt x="1353395" y="3336791"/>
                  <a:pt x="1347134" y="3340937"/>
                  <a:pt x="1344003" y="3343009"/>
                </a:cubicBezTo>
                <a:cubicBezTo>
                  <a:pt x="1337742" y="3347155"/>
                  <a:pt x="1334612" y="3349228"/>
                  <a:pt x="1331480" y="3351301"/>
                </a:cubicBezTo>
                <a:cubicBezTo>
                  <a:pt x="1328351" y="3353373"/>
                  <a:pt x="1322705" y="3358450"/>
                  <a:pt x="1321472" y="3356588"/>
                </a:cubicBezTo>
                <a:cubicBezTo>
                  <a:pt x="1316494" y="3355868"/>
                  <a:pt x="1323371" y="3352654"/>
                  <a:pt x="1329015" y="3347578"/>
                </a:cubicBezTo>
                <a:cubicBezTo>
                  <a:pt x="1331531" y="3344574"/>
                  <a:pt x="1327783" y="3345716"/>
                  <a:pt x="1327167" y="3344785"/>
                </a:cubicBezTo>
                <a:cubicBezTo>
                  <a:pt x="1319057" y="3346139"/>
                  <a:pt x="1309665" y="3352357"/>
                  <a:pt x="1299657" y="3357645"/>
                </a:cubicBezTo>
                <a:cubicBezTo>
                  <a:pt x="1288699" y="3364899"/>
                  <a:pt x="1278204" y="3372852"/>
                  <a:pt x="1268023" y="3380429"/>
                </a:cubicBezTo>
                <a:lnTo>
                  <a:pt x="1245731" y="3395816"/>
                </a:lnTo>
                <a:lnTo>
                  <a:pt x="1242762" y="3394313"/>
                </a:lnTo>
                <a:cubicBezTo>
                  <a:pt x="1239968" y="3389197"/>
                  <a:pt x="1243452" y="3377326"/>
                  <a:pt x="1244611" y="3373370"/>
                </a:cubicBezTo>
                <a:cubicBezTo>
                  <a:pt x="1255479" y="3358295"/>
                  <a:pt x="1264264" y="3342071"/>
                  <a:pt x="1271889" y="3325238"/>
                </a:cubicBezTo>
                <a:lnTo>
                  <a:pt x="1280722" y="3302699"/>
                </a:lnTo>
                <a:lnTo>
                  <a:pt x="1246454" y="3304286"/>
                </a:lnTo>
                <a:cubicBezTo>
                  <a:pt x="1222743" y="3301193"/>
                  <a:pt x="1201096" y="3289857"/>
                  <a:pt x="1188726" y="3271306"/>
                </a:cubicBezTo>
                <a:cubicBezTo>
                  <a:pt x="1172232" y="3250695"/>
                  <a:pt x="1151613" y="3250694"/>
                  <a:pt x="1135118" y="3234204"/>
                </a:cubicBezTo>
                <a:cubicBezTo>
                  <a:pt x="1147492" y="3217715"/>
                  <a:pt x="1159861" y="3205347"/>
                  <a:pt x="1163986" y="3188858"/>
                </a:cubicBezTo>
                <a:cubicBezTo>
                  <a:pt x="1184603" y="3135267"/>
                  <a:pt x="1221714" y="3095075"/>
                  <a:pt x="1261405" y="3057459"/>
                </a:cubicBezTo>
                <a:lnTo>
                  <a:pt x="1263668" y="3055339"/>
                </a:lnTo>
                <a:lnTo>
                  <a:pt x="1259492" y="3048522"/>
                </a:lnTo>
                <a:cubicBezTo>
                  <a:pt x="1257726" y="3043101"/>
                  <a:pt x="1256500" y="3036296"/>
                  <a:pt x="1255566" y="3028502"/>
                </a:cubicBezTo>
                <a:cubicBezTo>
                  <a:pt x="1247868" y="2996163"/>
                  <a:pt x="1271816" y="2973108"/>
                  <a:pt x="1279942" y="2945411"/>
                </a:cubicBezTo>
                <a:cubicBezTo>
                  <a:pt x="1294343" y="2910960"/>
                  <a:pt x="1312701" y="2877669"/>
                  <a:pt x="1327104" y="2843219"/>
                </a:cubicBezTo>
                <a:cubicBezTo>
                  <a:pt x="1328846" y="2837283"/>
                  <a:pt x="1332855" y="2830939"/>
                  <a:pt x="1335090" y="2825149"/>
                </a:cubicBezTo>
                <a:lnTo>
                  <a:pt x="1333492" y="2816276"/>
                </a:lnTo>
                <a:lnTo>
                  <a:pt x="1346477" y="2808114"/>
                </a:lnTo>
                <a:cubicBezTo>
                  <a:pt x="1356495" y="2802880"/>
                  <a:pt x="1368975" y="2794505"/>
                  <a:pt x="1378515" y="2788508"/>
                </a:cubicBezTo>
                <a:cubicBezTo>
                  <a:pt x="1384156" y="2783368"/>
                  <a:pt x="1397594" y="2776516"/>
                  <a:pt x="1409834" y="2767759"/>
                </a:cubicBezTo>
                <a:cubicBezTo>
                  <a:pt x="1418656" y="2760620"/>
                  <a:pt x="1426214" y="2758527"/>
                  <a:pt x="1438932" y="2750532"/>
                </a:cubicBezTo>
                <a:cubicBezTo>
                  <a:pt x="1438932" y="2750532"/>
                  <a:pt x="1438932" y="2750532"/>
                  <a:pt x="1442112" y="2748534"/>
                </a:cubicBezTo>
                <a:cubicBezTo>
                  <a:pt x="1441872" y="2748152"/>
                  <a:pt x="1438453" y="2749771"/>
                  <a:pt x="1444574" y="2745392"/>
                </a:cubicBezTo>
                <a:cubicBezTo>
                  <a:pt x="1447754" y="2743394"/>
                  <a:pt x="1450933" y="2741395"/>
                  <a:pt x="1451411" y="2742157"/>
                </a:cubicBezTo>
                <a:cubicBezTo>
                  <a:pt x="1454591" y="2740157"/>
                  <a:pt x="1460952" y="2736160"/>
                  <a:pt x="1464131" y="2734161"/>
                </a:cubicBezTo>
                <a:cubicBezTo>
                  <a:pt x="1467312" y="2732162"/>
                  <a:pt x="1470492" y="2730164"/>
                  <a:pt x="1470731" y="2730545"/>
                </a:cubicBezTo>
                <a:cubicBezTo>
                  <a:pt x="1480510" y="2724930"/>
                  <a:pt x="1486152" y="2719789"/>
                  <a:pt x="1495450" y="2713413"/>
                </a:cubicBezTo>
                <a:cubicBezTo>
                  <a:pt x="1495211" y="2713032"/>
                  <a:pt x="1491793" y="2714649"/>
                  <a:pt x="1497913" y="2710271"/>
                </a:cubicBezTo>
                <a:cubicBezTo>
                  <a:pt x="1501093" y="2708273"/>
                  <a:pt x="1507453" y="2704275"/>
                  <a:pt x="1510633" y="2702276"/>
                </a:cubicBezTo>
                <a:cubicBezTo>
                  <a:pt x="1514292" y="2701038"/>
                  <a:pt x="1511591" y="2703800"/>
                  <a:pt x="1515249" y="2702562"/>
                </a:cubicBezTo>
                <a:cubicBezTo>
                  <a:pt x="1515728" y="2703324"/>
                  <a:pt x="1515728" y="2703324"/>
                  <a:pt x="1522088" y="2699327"/>
                </a:cubicBezTo>
                <a:cubicBezTo>
                  <a:pt x="1525268" y="2697328"/>
                  <a:pt x="1528447" y="2695330"/>
                  <a:pt x="1534807" y="2691332"/>
                </a:cubicBezTo>
                <a:cubicBezTo>
                  <a:pt x="1537987" y="2689333"/>
                  <a:pt x="1544347" y="2685336"/>
                  <a:pt x="1547526" y="2683337"/>
                </a:cubicBezTo>
                <a:cubicBezTo>
                  <a:pt x="1550706" y="2681339"/>
                  <a:pt x="1553886" y="2679340"/>
                  <a:pt x="1554125" y="2679720"/>
                </a:cubicBezTo>
                <a:cubicBezTo>
                  <a:pt x="1564623" y="2675247"/>
                  <a:pt x="1564623" y="2675247"/>
                  <a:pt x="1574163" y="2669252"/>
                </a:cubicBezTo>
                <a:cubicBezTo>
                  <a:pt x="1586881" y="2661257"/>
                  <a:pt x="1586881" y="2661257"/>
                  <a:pt x="1581480" y="2666778"/>
                </a:cubicBezTo>
                <a:cubicBezTo>
                  <a:pt x="1587839" y="2662781"/>
                  <a:pt x="1600799" y="2655166"/>
                  <a:pt x="1603739" y="2652786"/>
                </a:cubicBezTo>
                <a:cubicBezTo>
                  <a:pt x="1606201" y="2649645"/>
                  <a:pt x="1611843" y="2644505"/>
                  <a:pt x="1607945" y="2645361"/>
                </a:cubicBezTo>
                <a:cubicBezTo>
                  <a:pt x="1607945" y="2645361"/>
                  <a:pt x="1607705" y="2644981"/>
                  <a:pt x="1610646" y="2642600"/>
                </a:cubicBezTo>
                <a:cubicBezTo>
                  <a:pt x="1624562" y="2636511"/>
                  <a:pt x="1639982" y="2625756"/>
                  <a:pt x="1655883" y="2615761"/>
                </a:cubicBezTo>
                <a:cubicBezTo>
                  <a:pt x="1662480" y="2612145"/>
                  <a:pt x="1668601" y="2607766"/>
                  <a:pt x="1678140" y="2601771"/>
                </a:cubicBezTo>
                <a:cubicBezTo>
                  <a:pt x="1677901" y="2601390"/>
                  <a:pt x="1681081" y="2599392"/>
                  <a:pt x="1681081" y="2599392"/>
                </a:cubicBezTo>
                <a:cubicBezTo>
                  <a:pt x="1687920" y="2596155"/>
                  <a:pt x="1697220" y="2589777"/>
                  <a:pt x="1704060" y="2586542"/>
                </a:cubicBezTo>
                <a:cubicBezTo>
                  <a:pt x="1717017" y="2578928"/>
                  <a:pt x="1729257" y="2570172"/>
                  <a:pt x="1731480" y="2566649"/>
                </a:cubicBezTo>
                <a:cubicBezTo>
                  <a:pt x="1731241" y="2566268"/>
                  <a:pt x="1734181" y="2563890"/>
                  <a:pt x="1737361" y="2561890"/>
                </a:cubicBezTo>
                <a:cubicBezTo>
                  <a:pt x="1740302" y="2559510"/>
                  <a:pt x="1743482" y="2557512"/>
                  <a:pt x="1743961" y="2558274"/>
                </a:cubicBezTo>
                <a:cubicBezTo>
                  <a:pt x="1756680" y="2550279"/>
                  <a:pt x="1762321" y="2545139"/>
                  <a:pt x="1771622" y="2538762"/>
                </a:cubicBezTo>
                <a:cubicBezTo>
                  <a:pt x="1771143" y="2538000"/>
                  <a:pt x="1774083" y="2535621"/>
                  <a:pt x="1780682" y="2532004"/>
                </a:cubicBezTo>
                <a:cubicBezTo>
                  <a:pt x="1793403" y="2524009"/>
                  <a:pt x="1805403" y="2514872"/>
                  <a:pt x="1818362" y="2507258"/>
                </a:cubicBezTo>
                <a:cubicBezTo>
                  <a:pt x="1821541" y="2505258"/>
                  <a:pt x="1821303" y="2504878"/>
                  <a:pt x="1821063" y="2504497"/>
                </a:cubicBezTo>
                <a:cubicBezTo>
                  <a:pt x="1821063" y="2504497"/>
                  <a:pt x="1820824" y="2504116"/>
                  <a:pt x="1817643" y="2506115"/>
                </a:cubicBezTo>
                <a:cubicBezTo>
                  <a:pt x="1811284" y="2510112"/>
                  <a:pt x="1808104" y="2512111"/>
                  <a:pt x="1804924" y="2514110"/>
                </a:cubicBezTo>
                <a:cubicBezTo>
                  <a:pt x="1801745" y="2516108"/>
                  <a:pt x="1798564" y="2518106"/>
                  <a:pt x="1795145" y="2519725"/>
                </a:cubicBezTo>
                <a:lnTo>
                  <a:pt x="1786351" y="2523713"/>
                </a:lnTo>
                <a:lnTo>
                  <a:pt x="1814365" y="2506029"/>
                </a:lnTo>
                <a:cubicBezTo>
                  <a:pt x="1836625" y="2492037"/>
                  <a:pt x="1862063" y="2476048"/>
                  <a:pt x="1887503" y="2460057"/>
                </a:cubicBezTo>
                <a:cubicBezTo>
                  <a:pt x="1897043" y="2454062"/>
                  <a:pt x="1906221" y="2447493"/>
                  <a:pt x="1915762" y="2441496"/>
                </a:cubicBezTo>
                <a:cubicBezTo>
                  <a:pt x="1925482" y="2435787"/>
                  <a:pt x="1934841" y="2429504"/>
                  <a:pt x="1947379" y="2421223"/>
                </a:cubicBezTo>
                <a:cubicBezTo>
                  <a:pt x="1959919" y="2412942"/>
                  <a:pt x="1976000" y="2403234"/>
                  <a:pt x="1988718" y="2395239"/>
                </a:cubicBezTo>
                <a:cubicBezTo>
                  <a:pt x="1998258" y="2389243"/>
                  <a:pt x="2004798" y="2385531"/>
                  <a:pt x="2013978" y="2378963"/>
                </a:cubicBezTo>
                <a:cubicBezTo>
                  <a:pt x="2013798" y="2378677"/>
                  <a:pt x="2020338" y="2374966"/>
                  <a:pt x="2023336" y="2372681"/>
                </a:cubicBezTo>
                <a:cubicBezTo>
                  <a:pt x="2035876" y="2364399"/>
                  <a:pt x="2049676" y="2358122"/>
                  <a:pt x="2061496" y="2348696"/>
                </a:cubicBezTo>
                <a:cubicBezTo>
                  <a:pt x="2074215" y="2340701"/>
                  <a:pt x="2086934" y="2332707"/>
                  <a:pt x="2102835" y="2322712"/>
                </a:cubicBezTo>
                <a:cubicBezTo>
                  <a:pt x="2115553" y="2314718"/>
                  <a:pt x="2128453" y="2307009"/>
                  <a:pt x="2144172" y="2296729"/>
                </a:cubicBezTo>
                <a:cubicBezTo>
                  <a:pt x="2150533" y="2292731"/>
                  <a:pt x="2160431" y="2287308"/>
                  <a:pt x="2162892" y="2284164"/>
                </a:cubicBezTo>
                <a:cubicBezTo>
                  <a:pt x="2172250" y="2277882"/>
                  <a:pt x="2181610" y="2271599"/>
                  <a:pt x="2191510" y="2266175"/>
                </a:cubicBezTo>
                <a:cubicBezTo>
                  <a:pt x="2194870" y="2264463"/>
                  <a:pt x="2201230" y="2260465"/>
                  <a:pt x="2204229" y="2258180"/>
                </a:cubicBezTo>
                <a:cubicBezTo>
                  <a:pt x="2216768" y="2249899"/>
                  <a:pt x="2226309" y="2243903"/>
                  <a:pt x="2239388" y="2236481"/>
                </a:cubicBezTo>
                <a:cubicBezTo>
                  <a:pt x="2242569" y="2234482"/>
                  <a:pt x="2248927" y="2230484"/>
                  <a:pt x="2251568" y="2227626"/>
                </a:cubicBezTo>
                <a:cubicBezTo>
                  <a:pt x="2251387" y="2227340"/>
                  <a:pt x="2261107" y="2221631"/>
                  <a:pt x="2264287" y="2219632"/>
                </a:cubicBezTo>
                <a:cubicBezTo>
                  <a:pt x="2264107" y="2219346"/>
                  <a:pt x="2267107" y="2217060"/>
                  <a:pt x="2267107" y="2217060"/>
                </a:cubicBezTo>
                <a:cubicBezTo>
                  <a:pt x="2279827" y="2209066"/>
                  <a:pt x="2292545" y="2201071"/>
                  <a:pt x="2308445" y="2191077"/>
                </a:cubicBezTo>
                <a:cubicBezTo>
                  <a:pt x="2308445" y="2191077"/>
                  <a:pt x="2308625" y="2191363"/>
                  <a:pt x="2308805" y="2191650"/>
                </a:cubicBezTo>
                <a:cubicBezTo>
                  <a:pt x="2334245" y="2175659"/>
                  <a:pt x="2362862" y="2157672"/>
                  <a:pt x="2388302" y="2141682"/>
                </a:cubicBezTo>
                <a:cubicBezTo>
                  <a:pt x="2394301" y="2137112"/>
                  <a:pt x="2400661" y="2133113"/>
                  <a:pt x="2407381" y="2129690"/>
                </a:cubicBezTo>
                <a:cubicBezTo>
                  <a:pt x="2432820" y="2113699"/>
                  <a:pt x="2454539" y="2098849"/>
                  <a:pt x="2480158" y="2083145"/>
                </a:cubicBezTo>
                <a:cubicBezTo>
                  <a:pt x="2479978" y="2082859"/>
                  <a:pt x="2479798" y="2082572"/>
                  <a:pt x="2479618" y="2082286"/>
                </a:cubicBezTo>
                <a:cubicBezTo>
                  <a:pt x="2479439" y="2082000"/>
                  <a:pt x="2479439" y="2082000"/>
                  <a:pt x="2482617" y="2080002"/>
                </a:cubicBezTo>
                <a:cubicBezTo>
                  <a:pt x="2485617" y="2077716"/>
                  <a:pt x="2488977" y="2076004"/>
                  <a:pt x="2489157" y="2076290"/>
                </a:cubicBezTo>
                <a:cubicBezTo>
                  <a:pt x="2508237" y="2064298"/>
                  <a:pt x="2530495" y="2050307"/>
                  <a:pt x="2549575" y="2038314"/>
                </a:cubicBezTo>
                <a:cubicBezTo>
                  <a:pt x="2552935" y="2036601"/>
                  <a:pt x="2562114" y="2030033"/>
                  <a:pt x="2562654" y="2030892"/>
                </a:cubicBezTo>
                <a:cubicBezTo>
                  <a:pt x="2572194" y="2024896"/>
                  <a:pt x="2578553" y="2020899"/>
                  <a:pt x="2584913" y="2016901"/>
                </a:cubicBezTo>
                <a:cubicBezTo>
                  <a:pt x="2594454" y="2010904"/>
                  <a:pt x="2603813" y="2004622"/>
                  <a:pt x="2606453" y="2001764"/>
                </a:cubicBezTo>
                <a:cubicBezTo>
                  <a:pt x="2609452" y="1999480"/>
                  <a:pt x="2612632" y="1997480"/>
                  <a:pt x="2615812" y="1995482"/>
                </a:cubicBezTo>
                <a:cubicBezTo>
                  <a:pt x="2618992" y="1993483"/>
                  <a:pt x="2622172" y="1991484"/>
                  <a:pt x="2628532" y="1987487"/>
                </a:cubicBezTo>
                <a:cubicBezTo>
                  <a:pt x="2631711" y="1985488"/>
                  <a:pt x="2631531" y="1985201"/>
                  <a:pt x="2631531" y="1985201"/>
                </a:cubicBezTo>
                <a:cubicBezTo>
                  <a:pt x="2631351" y="1984915"/>
                  <a:pt x="2631171" y="1984629"/>
                  <a:pt x="2627991" y="1986627"/>
                </a:cubicBezTo>
                <a:cubicBezTo>
                  <a:pt x="2615452" y="1994909"/>
                  <a:pt x="2602193" y="2002044"/>
                  <a:pt x="2589473" y="2010039"/>
                </a:cubicBezTo>
                <a:cubicBezTo>
                  <a:pt x="2583293" y="2014323"/>
                  <a:pt x="2579933" y="2016035"/>
                  <a:pt x="2579573" y="2015463"/>
                </a:cubicBezTo>
                <a:cubicBezTo>
                  <a:pt x="2569853" y="2021173"/>
                  <a:pt x="2562953" y="2024310"/>
                  <a:pt x="2550235" y="2032305"/>
                </a:cubicBezTo>
                <a:cubicBezTo>
                  <a:pt x="2550595" y="2032878"/>
                  <a:pt x="2547415" y="2034877"/>
                  <a:pt x="2544054" y="2036589"/>
                </a:cubicBezTo>
                <a:cubicBezTo>
                  <a:pt x="2540875" y="2038588"/>
                  <a:pt x="2537515" y="2040301"/>
                  <a:pt x="2537335" y="2040014"/>
                </a:cubicBezTo>
                <a:cubicBezTo>
                  <a:pt x="2533435" y="2040867"/>
                  <a:pt x="2520356" y="2048290"/>
                  <a:pt x="2507816" y="2056569"/>
                </a:cubicBezTo>
                <a:cubicBezTo>
                  <a:pt x="2501817" y="2061140"/>
                  <a:pt x="2492096" y="2066850"/>
                  <a:pt x="2486096" y="2071421"/>
                </a:cubicBezTo>
                <a:cubicBezTo>
                  <a:pt x="2486096" y="2071421"/>
                  <a:pt x="2482917" y="2073420"/>
                  <a:pt x="2482736" y="2073134"/>
                </a:cubicBezTo>
                <a:cubicBezTo>
                  <a:pt x="2473197" y="2079129"/>
                  <a:pt x="2466657" y="2082840"/>
                  <a:pt x="2460478" y="2087124"/>
                </a:cubicBezTo>
                <a:cubicBezTo>
                  <a:pt x="2444578" y="2097118"/>
                  <a:pt x="2428319" y="2106538"/>
                  <a:pt x="2416499" y="2115966"/>
                </a:cubicBezTo>
                <a:cubicBezTo>
                  <a:pt x="2413140" y="2117677"/>
                  <a:pt x="2412960" y="2117390"/>
                  <a:pt x="2412960" y="2117390"/>
                </a:cubicBezTo>
                <a:cubicBezTo>
                  <a:pt x="2415600" y="2114533"/>
                  <a:pt x="2408700" y="2117671"/>
                  <a:pt x="2404980" y="2118811"/>
                </a:cubicBezTo>
                <a:cubicBezTo>
                  <a:pt x="2401620" y="2120523"/>
                  <a:pt x="2389081" y="2128805"/>
                  <a:pt x="2382721" y="2132802"/>
                </a:cubicBezTo>
                <a:cubicBezTo>
                  <a:pt x="2389800" y="2129951"/>
                  <a:pt x="2389800" y="2129951"/>
                  <a:pt x="2377081" y="2137945"/>
                </a:cubicBezTo>
                <a:cubicBezTo>
                  <a:pt x="2367542" y="2143941"/>
                  <a:pt x="2367542" y="2143941"/>
                  <a:pt x="2358722" y="2151084"/>
                </a:cubicBezTo>
                <a:cubicBezTo>
                  <a:pt x="2358902" y="2151370"/>
                  <a:pt x="2355722" y="2153369"/>
                  <a:pt x="2352543" y="2155367"/>
                </a:cubicBezTo>
                <a:cubicBezTo>
                  <a:pt x="2349362" y="2157367"/>
                  <a:pt x="2343004" y="2161364"/>
                  <a:pt x="2339823" y="2163362"/>
                </a:cubicBezTo>
                <a:cubicBezTo>
                  <a:pt x="2333463" y="2167360"/>
                  <a:pt x="2330284" y="2169358"/>
                  <a:pt x="2327103" y="2171357"/>
                </a:cubicBezTo>
                <a:cubicBezTo>
                  <a:pt x="2320744" y="2175354"/>
                  <a:pt x="2320744" y="2175354"/>
                  <a:pt x="2321104" y="2175927"/>
                </a:cubicBezTo>
                <a:cubicBezTo>
                  <a:pt x="2318284" y="2178498"/>
                  <a:pt x="2321824" y="2177073"/>
                  <a:pt x="2319005" y="2179645"/>
                </a:cubicBezTo>
                <a:cubicBezTo>
                  <a:pt x="2315824" y="2181644"/>
                  <a:pt x="2309464" y="2185641"/>
                  <a:pt x="2306284" y="2187640"/>
                </a:cubicBezTo>
                <a:cubicBezTo>
                  <a:pt x="2299744" y="2191351"/>
                  <a:pt x="2302744" y="2189066"/>
                  <a:pt x="2302564" y="2188779"/>
                </a:cubicBezTo>
                <a:cubicBezTo>
                  <a:pt x="2292845" y="2194488"/>
                  <a:pt x="2285945" y="2197627"/>
                  <a:pt x="2276586" y="2203909"/>
                </a:cubicBezTo>
                <a:cubicBezTo>
                  <a:pt x="2276766" y="2204196"/>
                  <a:pt x="2273586" y="2206195"/>
                  <a:pt x="2270406" y="2208193"/>
                </a:cubicBezTo>
                <a:cubicBezTo>
                  <a:pt x="2267226" y="2210191"/>
                  <a:pt x="2260866" y="2214189"/>
                  <a:pt x="2257686" y="2216189"/>
                </a:cubicBezTo>
                <a:cubicBezTo>
                  <a:pt x="2258046" y="2216762"/>
                  <a:pt x="2254866" y="2218761"/>
                  <a:pt x="2251686" y="2220759"/>
                </a:cubicBezTo>
                <a:cubicBezTo>
                  <a:pt x="2245147" y="2224469"/>
                  <a:pt x="2248146" y="2222184"/>
                  <a:pt x="2247966" y="2221898"/>
                </a:cubicBezTo>
                <a:cubicBezTo>
                  <a:pt x="2244787" y="2223897"/>
                  <a:pt x="2244787" y="2223897"/>
                  <a:pt x="2244787" y="2223897"/>
                </a:cubicBezTo>
                <a:cubicBezTo>
                  <a:pt x="2232067" y="2231891"/>
                  <a:pt x="2226608" y="2237321"/>
                  <a:pt x="2216527" y="2242458"/>
                </a:cubicBezTo>
                <a:cubicBezTo>
                  <a:pt x="2203449" y="2249879"/>
                  <a:pt x="2191270" y="2258735"/>
                  <a:pt x="2184370" y="2261872"/>
                </a:cubicBezTo>
                <a:cubicBezTo>
                  <a:pt x="2174830" y="2267869"/>
                  <a:pt x="2161930" y="2275577"/>
                  <a:pt x="2152751" y="2282146"/>
                </a:cubicBezTo>
                <a:cubicBezTo>
                  <a:pt x="2140211" y="2290428"/>
                  <a:pt x="2127311" y="2298136"/>
                  <a:pt x="2114592" y="2306131"/>
                </a:cubicBezTo>
                <a:cubicBezTo>
                  <a:pt x="2114592" y="2306131"/>
                  <a:pt x="2111412" y="2308130"/>
                  <a:pt x="2111412" y="2308130"/>
                </a:cubicBezTo>
                <a:cubicBezTo>
                  <a:pt x="2111232" y="2307844"/>
                  <a:pt x="2108232" y="2310128"/>
                  <a:pt x="2111593" y="2308416"/>
                </a:cubicBezTo>
                <a:cubicBezTo>
                  <a:pt x="2111772" y="2308702"/>
                  <a:pt x="2115133" y="2306990"/>
                  <a:pt x="2121492" y="2302993"/>
                </a:cubicBezTo>
                <a:cubicBezTo>
                  <a:pt x="2127851" y="2298996"/>
                  <a:pt x="2131211" y="2297283"/>
                  <a:pt x="2128212" y="2299568"/>
                </a:cubicBezTo>
                <a:cubicBezTo>
                  <a:pt x="2128572" y="2300141"/>
                  <a:pt x="2122032" y="2303853"/>
                  <a:pt x="2118852" y="2305850"/>
                </a:cubicBezTo>
                <a:cubicBezTo>
                  <a:pt x="2122751" y="2304998"/>
                  <a:pt x="2132292" y="2299002"/>
                  <a:pt x="2141651" y="2292719"/>
                </a:cubicBezTo>
                <a:cubicBezTo>
                  <a:pt x="2145012" y="2291007"/>
                  <a:pt x="2148012" y="2288722"/>
                  <a:pt x="2151552" y="2287296"/>
                </a:cubicBezTo>
                <a:cubicBezTo>
                  <a:pt x="2151912" y="2287869"/>
                  <a:pt x="2145371" y="2291580"/>
                  <a:pt x="2142372" y="2293865"/>
                </a:cubicBezTo>
                <a:cubicBezTo>
                  <a:pt x="2132832" y="2299861"/>
                  <a:pt x="2124012" y="2307003"/>
                  <a:pt x="2119753" y="2307282"/>
                </a:cubicBezTo>
                <a:cubicBezTo>
                  <a:pt x="2119753" y="2307282"/>
                  <a:pt x="2113393" y="2311280"/>
                  <a:pt x="2113393" y="2311280"/>
                </a:cubicBezTo>
                <a:cubicBezTo>
                  <a:pt x="2098214" y="2322420"/>
                  <a:pt x="2098214" y="2322420"/>
                  <a:pt x="2078773" y="2333840"/>
                </a:cubicBezTo>
                <a:cubicBezTo>
                  <a:pt x="2072235" y="2337550"/>
                  <a:pt x="2062875" y="2343833"/>
                  <a:pt x="2056155" y="2347257"/>
                </a:cubicBezTo>
                <a:cubicBezTo>
                  <a:pt x="2056155" y="2347257"/>
                  <a:pt x="2056155" y="2347257"/>
                  <a:pt x="2052976" y="2349256"/>
                </a:cubicBezTo>
                <a:cubicBezTo>
                  <a:pt x="2040796" y="2358110"/>
                  <a:pt x="2040616" y="2357824"/>
                  <a:pt x="2027897" y="2365819"/>
                </a:cubicBezTo>
                <a:cubicBezTo>
                  <a:pt x="2015178" y="2373813"/>
                  <a:pt x="2005097" y="2378951"/>
                  <a:pt x="1992197" y="2386659"/>
                </a:cubicBezTo>
                <a:cubicBezTo>
                  <a:pt x="1985838" y="2390656"/>
                  <a:pt x="1988657" y="2388085"/>
                  <a:pt x="1988477" y="2387799"/>
                </a:cubicBezTo>
                <a:cubicBezTo>
                  <a:pt x="1988117" y="2387226"/>
                  <a:pt x="1984938" y="2389224"/>
                  <a:pt x="1978398" y="2392935"/>
                </a:cubicBezTo>
                <a:cubicBezTo>
                  <a:pt x="1962319" y="2402642"/>
                  <a:pt x="1946418" y="2412637"/>
                  <a:pt x="1930519" y="2422630"/>
                </a:cubicBezTo>
                <a:cubicBezTo>
                  <a:pt x="1927340" y="2424628"/>
                  <a:pt x="1920801" y="2428339"/>
                  <a:pt x="1920980" y="2428626"/>
                </a:cubicBezTo>
                <a:cubicBezTo>
                  <a:pt x="1911980" y="2435481"/>
                  <a:pt x="1902080" y="2440905"/>
                  <a:pt x="1892362" y="2446614"/>
                </a:cubicBezTo>
                <a:cubicBezTo>
                  <a:pt x="1882462" y="2452037"/>
                  <a:pt x="1872742" y="2457747"/>
                  <a:pt x="1863743" y="2464603"/>
                </a:cubicBezTo>
                <a:cubicBezTo>
                  <a:pt x="1854743" y="2471459"/>
                  <a:pt x="1838844" y="2481452"/>
                  <a:pt x="1828945" y="2486875"/>
                </a:cubicBezTo>
                <a:cubicBezTo>
                  <a:pt x="1822404" y="2490587"/>
                  <a:pt x="1815864" y="2494298"/>
                  <a:pt x="1809865" y="2498868"/>
                </a:cubicBezTo>
                <a:cubicBezTo>
                  <a:pt x="1806864" y="2501153"/>
                  <a:pt x="1800325" y="2504864"/>
                  <a:pt x="1793966" y="2508861"/>
                </a:cubicBezTo>
                <a:cubicBezTo>
                  <a:pt x="1774886" y="2520854"/>
                  <a:pt x="1755807" y="2532846"/>
                  <a:pt x="1736728" y="2544838"/>
                </a:cubicBezTo>
                <a:cubicBezTo>
                  <a:pt x="1727188" y="2550835"/>
                  <a:pt x="1717468" y="2556545"/>
                  <a:pt x="1708469" y="2563399"/>
                </a:cubicBezTo>
                <a:cubicBezTo>
                  <a:pt x="1708469" y="2563399"/>
                  <a:pt x="1705290" y="2565399"/>
                  <a:pt x="1701930" y="2567111"/>
                </a:cubicBezTo>
                <a:cubicBezTo>
                  <a:pt x="1688850" y="2574533"/>
                  <a:pt x="1676310" y="2582815"/>
                  <a:pt x="1663770" y="2591096"/>
                </a:cubicBezTo>
                <a:cubicBezTo>
                  <a:pt x="1660591" y="2593095"/>
                  <a:pt x="1657592" y="2595379"/>
                  <a:pt x="1654412" y="2597378"/>
                </a:cubicBezTo>
                <a:cubicBezTo>
                  <a:pt x="1641152" y="2604514"/>
                  <a:pt x="1631972" y="2611083"/>
                  <a:pt x="1619433" y="2619364"/>
                </a:cubicBezTo>
                <a:cubicBezTo>
                  <a:pt x="1609894" y="2625360"/>
                  <a:pt x="1600354" y="2631356"/>
                  <a:pt x="1590634" y="2637066"/>
                </a:cubicBezTo>
                <a:cubicBezTo>
                  <a:pt x="1583914" y="2640491"/>
                  <a:pt x="1571374" y="2648773"/>
                  <a:pt x="1561836" y="2654769"/>
                </a:cubicBezTo>
                <a:cubicBezTo>
                  <a:pt x="1561295" y="2653910"/>
                  <a:pt x="1567295" y="2649338"/>
                  <a:pt x="1573294" y="2644768"/>
                </a:cubicBezTo>
                <a:lnTo>
                  <a:pt x="1575093" y="2641582"/>
                </a:lnTo>
                <a:lnTo>
                  <a:pt x="1575574" y="2641338"/>
                </a:lnTo>
                <a:cubicBezTo>
                  <a:pt x="1577164" y="2640338"/>
                  <a:pt x="1577119" y="2640266"/>
                  <a:pt x="1576676" y="2640445"/>
                </a:cubicBezTo>
                <a:cubicBezTo>
                  <a:pt x="1576234" y="2640623"/>
                  <a:pt x="1575394" y="2641051"/>
                  <a:pt x="1575394" y="2641051"/>
                </a:cubicBezTo>
                <a:cubicBezTo>
                  <a:pt x="1585293" y="2635628"/>
                  <a:pt x="1594293" y="2628772"/>
                  <a:pt x="1600653" y="2624774"/>
                </a:cubicBezTo>
                <a:cubicBezTo>
                  <a:pt x="1607013" y="2620778"/>
                  <a:pt x="1606833" y="2620491"/>
                  <a:pt x="1606653" y="2620204"/>
                </a:cubicBezTo>
                <a:cubicBezTo>
                  <a:pt x="1606293" y="2619631"/>
                  <a:pt x="1606112" y="2619345"/>
                  <a:pt x="1605753" y="2618772"/>
                </a:cubicBezTo>
                <a:cubicBezTo>
                  <a:pt x="1608933" y="2616774"/>
                  <a:pt x="1608933" y="2616774"/>
                  <a:pt x="1609112" y="2617060"/>
                </a:cubicBezTo>
                <a:cubicBezTo>
                  <a:pt x="1612652" y="2615634"/>
                  <a:pt x="1606653" y="2620204"/>
                  <a:pt x="1613012" y="2616207"/>
                </a:cubicBezTo>
                <a:cubicBezTo>
                  <a:pt x="1619552" y="2612496"/>
                  <a:pt x="1625911" y="2608499"/>
                  <a:pt x="1629271" y="2606786"/>
                </a:cubicBezTo>
                <a:cubicBezTo>
                  <a:pt x="1632631" y="2605075"/>
                  <a:pt x="1635631" y="2602789"/>
                  <a:pt x="1635451" y="2602502"/>
                </a:cubicBezTo>
                <a:cubicBezTo>
                  <a:pt x="1638271" y="2599932"/>
                  <a:pt x="1641091" y="2597359"/>
                  <a:pt x="1650812" y="2591650"/>
                </a:cubicBezTo>
                <a:cubicBezTo>
                  <a:pt x="1660350" y="2585653"/>
                  <a:pt x="1666171" y="2580797"/>
                  <a:pt x="1668990" y="2578225"/>
                </a:cubicBezTo>
                <a:cubicBezTo>
                  <a:pt x="1662090" y="2581364"/>
                  <a:pt x="1653091" y="2588219"/>
                  <a:pt x="1649551" y="2589644"/>
                </a:cubicBezTo>
                <a:cubicBezTo>
                  <a:pt x="1645831" y="2590784"/>
                  <a:pt x="1642831" y="2593069"/>
                  <a:pt x="1639470" y="2594781"/>
                </a:cubicBezTo>
                <a:cubicBezTo>
                  <a:pt x="1629571" y="2600204"/>
                  <a:pt x="1614032" y="2610772"/>
                  <a:pt x="1603952" y="2615908"/>
                </a:cubicBezTo>
                <a:cubicBezTo>
                  <a:pt x="1600772" y="2617907"/>
                  <a:pt x="1597592" y="2619905"/>
                  <a:pt x="1594593" y="2622191"/>
                </a:cubicBezTo>
                <a:cubicBezTo>
                  <a:pt x="1591772" y="2624762"/>
                  <a:pt x="1582232" y="2630758"/>
                  <a:pt x="1576234" y="2635329"/>
                </a:cubicBezTo>
                <a:cubicBezTo>
                  <a:pt x="1570234" y="2639899"/>
                  <a:pt x="1567054" y="2641898"/>
                  <a:pt x="1563334" y="2643038"/>
                </a:cubicBezTo>
                <a:cubicBezTo>
                  <a:pt x="1562974" y="2642464"/>
                  <a:pt x="1562974" y="2642464"/>
                  <a:pt x="1556614" y="2646462"/>
                </a:cubicBezTo>
                <a:cubicBezTo>
                  <a:pt x="1547074" y="2652458"/>
                  <a:pt x="1537534" y="2658455"/>
                  <a:pt x="1530815" y="2661879"/>
                </a:cubicBezTo>
                <a:cubicBezTo>
                  <a:pt x="1527635" y="2663877"/>
                  <a:pt x="1521275" y="2667875"/>
                  <a:pt x="1515096" y="2672159"/>
                </a:cubicBezTo>
                <a:cubicBezTo>
                  <a:pt x="1502736" y="2680727"/>
                  <a:pt x="1493197" y="2686723"/>
                  <a:pt x="1480117" y="2694145"/>
                </a:cubicBezTo>
                <a:cubicBezTo>
                  <a:pt x="1473577" y="2697856"/>
                  <a:pt x="1470398" y="2699855"/>
                  <a:pt x="1467398" y="2702140"/>
                </a:cubicBezTo>
                <a:cubicBezTo>
                  <a:pt x="1461218" y="2706424"/>
                  <a:pt x="1461218" y="2706424"/>
                  <a:pt x="1454678" y="2710135"/>
                </a:cubicBezTo>
                <a:cubicBezTo>
                  <a:pt x="1448138" y="2713845"/>
                  <a:pt x="1441958" y="2718130"/>
                  <a:pt x="1432419" y="2724126"/>
                </a:cubicBezTo>
                <a:cubicBezTo>
                  <a:pt x="1426240" y="2728409"/>
                  <a:pt x="1426600" y="2728982"/>
                  <a:pt x="1423780" y="2731555"/>
                </a:cubicBezTo>
                <a:cubicBezTo>
                  <a:pt x="1417781" y="2736125"/>
                  <a:pt x="1427500" y="2730415"/>
                  <a:pt x="1430860" y="2728702"/>
                </a:cubicBezTo>
                <a:cubicBezTo>
                  <a:pt x="1434219" y="2726990"/>
                  <a:pt x="1431220" y="2729276"/>
                  <a:pt x="1437759" y="2725564"/>
                </a:cubicBezTo>
                <a:cubicBezTo>
                  <a:pt x="1440939" y="2723566"/>
                  <a:pt x="1443939" y="2721281"/>
                  <a:pt x="1446939" y="2718996"/>
                </a:cubicBezTo>
                <a:cubicBezTo>
                  <a:pt x="1446939" y="2718996"/>
                  <a:pt x="1446758" y="2718710"/>
                  <a:pt x="1446758" y="2718710"/>
                </a:cubicBezTo>
                <a:cubicBezTo>
                  <a:pt x="1452938" y="2714426"/>
                  <a:pt x="1459298" y="2710428"/>
                  <a:pt x="1456478" y="2713000"/>
                </a:cubicBezTo>
                <a:cubicBezTo>
                  <a:pt x="1457199" y="2714145"/>
                  <a:pt x="1469739" y="2705863"/>
                  <a:pt x="1470278" y="2706723"/>
                </a:cubicBezTo>
                <a:cubicBezTo>
                  <a:pt x="1470459" y="2707008"/>
                  <a:pt x="1470639" y="2707295"/>
                  <a:pt x="1470819" y="2707582"/>
                </a:cubicBezTo>
                <a:cubicBezTo>
                  <a:pt x="1464638" y="2711866"/>
                  <a:pt x="1461459" y="2713865"/>
                  <a:pt x="1461279" y="2713578"/>
                </a:cubicBezTo>
                <a:cubicBezTo>
                  <a:pt x="1457739" y="2715004"/>
                  <a:pt x="1457558" y="2714718"/>
                  <a:pt x="1451198" y="2718715"/>
                </a:cubicBezTo>
                <a:cubicBezTo>
                  <a:pt x="1441659" y="2724711"/>
                  <a:pt x="1432301" y="2730994"/>
                  <a:pt x="1419220" y="2738417"/>
                </a:cubicBezTo>
                <a:cubicBezTo>
                  <a:pt x="1412681" y="2742127"/>
                  <a:pt x="1403501" y="2748696"/>
                  <a:pt x="1397322" y="2752980"/>
                </a:cubicBezTo>
                <a:cubicBezTo>
                  <a:pt x="1391141" y="2757264"/>
                  <a:pt x="1387962" y="2759263"/>
                  <a:pt x="1381602" y="2763260"/>
                </a:cubicBezTo>
                <a:cubicBezTo>
                  <a:pt x="1378423" y="2765259"/>
                  <a:pt x="1378423" y="2765259"/>
                  <a:pt x="1375062" y="2766970"/>
                </a:cubicBezTo>
                <a:cubicBezTo>
                  <a:pt x="1371162" y="2767823"/>
                  <a:pt x="1361442" y="2773534"/>
                  <a:pt x="1355622" y="2778391"/>
                </a:cubicBezTo>
                <a:cubicBezTo>
                  <a:pt x="1349443" y="2782674"/>
                  <a:pt x="1343444" y="2787244"/>
                  <a:pt x="1340444" y="2789529"/>
                </a:cubicBezTo>
                <a:cubicBezTo>
                  <a:pt x="1336904" y="2790955"/>
                  <a:pt x="1327724" y="2797525"/>
                  <a:pt x="1327184" y="2796665"/>
                </a:cubicBezTo>
                <a:cubicBezTo>
                  <a:pt x="1327004" y="2796379"/>
                  <a:pt x="1324529" y="2797735"/>
                  <a:pt x="1321724" y="2799448"/>
                </a:cubicBezTo>
                <a:lnTo>
                  <a:pt x="1314290" y="2804371"/>
                </a:lnTo>
                <a:lnTo>
                  <a:pt x="1311667" y="2804313"/>
                </a:lnTo>
                <a:lnTo>
                  <a:pt x="1308981" y="2805415"/>
                </a:lnTo>
                <a:lnTo>
                  <a:pt x="1310797" y="2804119"/>
                </a:lnTo>
                <a:cubicBezTo>
                  <a:pt x="1313864" y="2801941"/>
                  <a:pt x="1316114" y="2800227"/>
                  <a:pt x="1315843" y="2799797"/>
                </a:cubicBezTo>
                <a:cubicBezTo>
                  <a:pt x="1318664" y="2797226"/>
                  <a:pt x="1324844" y="2792942"/>
                  <a:pt x="1330843" y="2788371"/>
                </a:cubicBezTo>
                <a:cubicBezTo>
                  <a:pt x="1333843" y="2786086"/>
                  <a:pt x="1333664" y="2785799"/>
                  <a:pt x="1336843" y="2783800"/>
                </a:cubicBezTo>
                <a:cubicBezTo>
                  <a:pt x="1333304" y="2785227"/>
                  <a:pt x="1329943" y="2786939"/>
                  <a:pt x="1320404" y="2792936"/>
                </a:cubicBezTo>
                <a:cubicBezTo>
                  <a:pt x="1304503" y="2802929"/>
                  <a:pt x="1304503" y="2802929"/>
                  <a:pt x="1303424" y="2801210"/>
                </a:cubicBezTo>
                <a:cubicBezTo>
                  <a:pt x="1300064" y="2802923"/>
                  <a:pt x="1300064" y="2802923"/>
                  <a:pt x="1300064" y="2802923"/>
                </a:cubicBezTo>
                <a:cubicBezTo>
                  <a:pt x="1293524" y="2806634"/>
                  <a:pt x="1290885" y="2809491"/>
                  <a:pt x="1281165" y="2815201"/>
                </a:cubicBezTo>
                <a:cubicBezTo>
                  <a:pt x="1281165" y="2815201"/>
                  <a:pt x="1274805" y="2819199"/>
                  <a:pt x="1274805" y="2819199"/>
                </a:cubicBezTo>
                <a:cubicBezTo>
                  <a:pt x="1274265" y="2818340"/>
                  <a:pt x="1264725" y="2824335"/>
                  <a:pt x="1258366" y="2828333"/>
                </a:cubicBezTo>
                <a:cubicBezTo>
                  <a:pt x="1248825" y="2834329"/>
                  <a:pt x="1239286" y="2840326"/>
                  <a:pt x="1232927" y="2844323"/>
                </a:cubicBezTo>
                <a:cubicBezTo>
                  <a:pt x="1229747" y="2846322"/>
                  <a:pt x="1229747" y="2846322"/>
                  <a:pt x="1226747" y="2848607"/>
                </a:cubicBezTo>
                <a:cubicBezTo>
                  <a:pt x="1226927" y="2848894"/>
                  <a:pt x="1230287" y="2847182"/>
                  <a:pt x="1230287" y="2847182"/>
                </a:cubicBezTo>
                <a:cubicBezTo>
                  <a:pt x="1233466" y="2845182"/>
                  <a:pt x="1233466" y="2845182"/>
                  <a:pt x="1236647" y="2843184"/>
                </a:cubicBezTo>
                <a:cubicBezTo>
                  <a:pt x="1243006" y="2839186"/>
                  <a:pt x="1246367" y="2837474"/>
                  <a:pt x="1246727" y="2838047"/>
                </a:cubicBezTo>
                <a:cubicBezTo>
                  <a:pt x="1249906" y="2836048"/>
                  <a:pt x="1237727" y="2844902"/>
                  <a:pt x="1231187" y="2848613"/>
                </a:cubicBezTo>
                <a:cubicBezTo>
                  <a:pt x="1224287" y="2851752"/>
                  <a:pt x="1221287" y="2854037"/>
                  <a:pt x="1215288" y="2858607"/>
                </a:cubicBezTo>
                <a:cubicBezTo>
                  <a:pt x="1212288" y="2860892"/>
                  <a:pt x="1212288" y="2860892"/>
                  <a:pt x="1209108" y="2862891"/>
                </a:cubicBezTo>
                <a:cubicBezTo>
                  <a:pt x="1199749" y="2869172"/>
                  <a:pt x="1190389" y="2875456"/>
                  <a:pt x="1181389" y="2882311"/>
                </a:cubicBezTo>
                <a:cubicBezTo>
                  <a:pt x="1178389" y="2884597"/>
                  <a:pt x="1168850" y="2890594"/>
                  <a:pt x="1162850" y="2895164"/>
                </a:cubicBezTo>
                <a:cubicBezTo>
                  <a:pt x="1153671" y="2901732"/>
                  <a:pt x="1146771" y="2904870"/>
                  <a:pt x="1140231" y="2908581"/>
                </a:cubicBezTo>
                <a:cubicBezTo>
                  <a:pt x="1127332" y="2916290"/>
                  <a:pt x="1114613" y="2924284"/>
                  <a:pt x="1101892" y="2932280"/>
                </a:cubicBezTo>
                <a:cubicBezTo>
                  <a:pt x="1098713" y="2934279"/>
                  <a:pt x="1092353" y="2938276"/>
                  <a:pt x="1089173" y="2940275"/>
                </a:cubicBezTo>
                <a:cubicBezTo>
                  <a:pt x="1078734" y="2944839"/>
                  <a:pt x="1066375" y="2953406"/>
                  <a:pt x="1053655" y="2961402"/>
                </a:cubicBezTo>
                <a:cubicBezTo>
                  <a:pt x="1054015" y="2961974"/>
                  <a:pt x="1054375" y="2962547"/>
                  <a:pt x="1054554" y="2962833"/>
                </a:cubicBezTo>
                <a:cubicBezTo>
                  <a:pt x="1054735" y="2963120"/>
                  <a:pt x="1055094" y="2963693"/>
                  <a:pt x="1048556" y="2967404"/>
                </a:cubicBezTo>
                <a:cubicBezTo>
                  <a:pt x="1039016" y="2973400"/>
                  <a:pt x="1036376" y="2976258"/>
                  <a:pt x="1030376" y="2980828"/>
                </a:cubicBezTo>
                <a:cubicBezTo>
                  <a:pt x="1027377" y="2983113"/>
                  <a:pt x="1027736" y="2983686"/>
                  <a:pt x="1021376" y="2987684"/>
                </a:cubicBezTo>
                <a:cubicBezTo>
                  <a:pt x="1015017" y="2991681"/>
                  <a:pt x="1011477" y="2993107"/>
                  <a:pt x="1001938" y="2999103"/>
                </a:cubicBezTo>
                <a:cubicBezTo>
                  <a:pt x="1001938" y="2999103"/>
                  <a:pt x="1001938" y="2999103"/>
                  <a:pt x="1001758" y="2998816"/>
                </a:cubicBezTo>
                <a:cubicBezTo>
                  <a:pt x="1004397" y="2995959"/>
                  <a:pt x="1001038" y="2997670"/>
                  <a:pt x="991497" y="3003667"/>
                </a:cubicBezTo>
                <a:lnTo>
                  <a:pt x="981825" y="3009747"/>
                </a:lnTo>
                <a:lnTo>
                  <a:pt x="968296" y="3011911"/>
                </a:lnTo>
                <a:cubicBezTo>
                  <a:pt x="949044" y="3011634"/>
                  <a:pt x="929846" y="3003854"/>
                  <a:pt x="912155" y="2983623"/>
                </a:cubicBezTo>
                <a:cubicBezTo>
                  <a:pt x="899813" y="2967112"/>
                  <a:pt x="878874" y="2965264"/>
                  <a:pt x="860728" y="2968537"/>
                </a:cubicBezTo>
                <a:cubicBezTo>
                  <a:pt x="855613" y="2971332"/>
                  <a:pt x="846542" y="2972969"/>
                  <a:pt x="841424" y="2975765"/>
                </a:cubicBezTo>
                <a:cubicBezTo>
                  <a:pt x="813736" y="2967644"/>
                  <a:pt x="776972" y="2961155"/>
                  <a:pt x="768116" y="2932773"/>
                </a:cubicBezTo>
                <a:cubicBezTo>
                  <a:pt x="759256" y="2904391"/>
                  <a:pt x="786000" y="2886451"/>
                  <a:pt x="810421" y="2876429"/>
                </a:cubicBezTo>
                <a:cubicBezTo>
                  <a:pt x="892284" y="2831686"/>
                  <a:pt x="964601" y="2775550"/>
                  <a:pt x="1025740" y="2698945"/>
                </a:cubicBezTo>
                <a:cubicBezTo>
                  <a:pt x="1044571" y="2678687"/>
                  <a:pt x="1040143" y="2664495"/>
                  <a:pt x="1028964" y="2644026"/>
                </a:cubicBezTo>
                <a:cubicBezTo>
                  <a:pt x="1014988" y="2618439"/>
                  <a:pt x="997317" y="2634743"/>
                  <a:pt x="981968" y="2643132"/>
                </a:cubicBezTo>
                <a:cubicBezTo>
                  <a:pt x="946153" y="2662704"/>
                  <a:pt x="910339" y="2682278"/>
                  <a:pt x="875684" y="2697897"/>
                </a:cubicBezTo>
                <a:cubicBezTo>
                  <a:pt x="856379" y="2705127"/>
                  <a:pt x="834279" y="2707236"/>
                  <a:pt x="828216" y="2683971"/>
                </a:cubicBezTo>
                <a:cubicBezTo>
                  <a:pt x="822152" y="2660706"/>
                  <a:pt x="849843" y="2668828"/>
                  <a:pt x="865190" y="2660441"/>
                </a:cubicBezTo>
                <a:cubicBezTo>
                  <a:pt x="874264" y="2658805"/>
                  <a:pt x="884494" y="2653213"/>
                  <a:pt x="893570" y="2651577"/>
                </a:cubicBezTo>
                <a:cubicBezTo>
                  <a:pt x="964038" y="2616384"/>
                  <a:pt x="965197" y="2612428"/>
                  <a:pt x="897007" y="2566638"/>
                </a:cubicBezTo>
                <a:cubicBezTo>
                  <a:pt x="879548" y="2552924"/>
                  <a:pt x="885826" y="2546169"/>
                  <a:pt x="890469" y="2530342"/>
                </a:cubicBezTo>
                <a:cubicBezTo>
                  <a:pt x="924390" y="2458645"/>
                  <a:pt x="963901" y="2397183"/>
                  <a:pt x="1049034" y="2370589"/>
                </a:cubicBezTo>
                <a:cubicBezTo>
                  <a:pt x="1126252" y="2341674"/>
                  <a:pt x="1191134" y="2296248"/>
                  <a:pt x="1250423" y="2240589"/>
                </a:cubicBezTo>
                <a:cubicBezTo>
                  <a:pt x="1266525" y="2225974"/>
                  <a:pt x="1283994" y="2213105"/>
                  <a:pt x="1302017" y="2200868"/>
                </a:cubicBezTo>
                <a:lnTo>
                  <a:pt x="1305276" y="2198734"/>
                </a:lnTo>
                <a:lnTo>
                  <a:pt x="1293811" y="2192982"/>
                </a:lnTo>
                <a:cubicBezTo>
                  <a:pt x="1287691" y="2190985"/>
                  <a:pt x="1281504" y="2190213"/>
                  <a:pt x="1275318" y="2191243"/>
                </a:cubicBezTo>
                <a:cubicBezTo>
                  <a:pt x="1209344" y="2211854"/>
                  <a:pt x="1168108" y="2170632"/>
                  <a:pt x="1118627" y="2145896"/>
                </a:cubicBezTo>
                <a:cubicBezTo>
                  <a:pt x="1085639" y="2129406"/>
                  <a:pt x="1077390" y="2100549"/>
                  <a:pt x="1102133" y="2084060"/>
                </a:cubicBezTo>
                <a:cubicBezTo>
                  <a:pt x="1117596" y="2071693"/>
                  <a:pt x="1129450" y="2057007"/>
                  <a:pt x="1139695" y="2041355"/>
                </a:cubicBezTo>
                <a:lnTo>
                  <a:pt x="1160634" y="2004950"/>
                </a:lnTo>
                <a:lnTo>
                  <a:pt x="1145883" y="2007933"/>
                </a:lnTo>
                <a:lnTo>
                  <a:pt x="1122592" y="2018707"/>
                </a:lnTo>
                <a:cubicBezTo>
                  <a:pt x="1085991" y="2036843"/>
                  <a:pt x="1050002" y="2056098"/>
                  <a:pt x="1014884" y="2076951"/>
                </a:cubicBezTo>
                <a:cubicBezTo>
                  <a:pt x="947211" y="2117259"/>
                  <a:pt x="881856" y="2149654"/>
                  <a:pt x="799948" y="2121328"/>
                </a:cubicBezTo>
                <a:cubicBezTo>
                  <a:pt x="784127" y="2116686"/>
                  <a:pt x="765981" y="2119959"/>
                  <a:pt x="749471" y="2132303"/>
                </a:cubicBezTo>
                <a:cubicBezTo>
                  <a:pt x="687389" y="2182848"/>
                  <a:pt x="610854" y="2194774"/>
                  <a:pt x="535956" y="2215772"/>
                </a:cubicBezTo>
                <a:cubicBezTo>
                  <a:pt x="484317" y="2230708"/>
                  <a:pt x="436636" y="2246800"/>
                  <a:pt x="388953" y="2262893"/>
                </a:cubicBezTo>
                <a:cubicBezTo>
                  <a:pt x="365691" y="2268961"/>
                  <a:pt x="338478" y="2273868"/>
                  <a:pt x="317064" y="2258992"/>
                </a:cubicBezTo>
                <a:cubicBezTo>
                  <a:pt x="296813" y="2240160"/>
                  <a:pt x="276562" y="2221325"/>
                  <a:pt x="314698" y="2193838"/>
                </a:cubicBezTo>
                <a:cubicBezTo>
                  <a:pt x="377256" y="2156326"/>
                  <a:pt x="412811" y="2093703"/>
                  <a:pt x="473262" y="2034085"/>
                </a:cubicBezTo>
                <a:cubicBezTo>
                  <a:pt x="389980" y="2039735"/>
                  <a:pt x="318087" y="2035835"/>
                  <a:pt x="258324" y="2078464"/>
                </a:cubicBezTo>
                <a:cubicBezTo>
                  <a:pt x="246933" y="2088012"/>
                  <a:pt x="232743" y="2092444"/>
                  <a:pt x="218082" y="2083846"/>
                </a:cubicBezTo>
                <a:cubicBezTo>
                  <a:pt x="204581" y="2071289"/>
                  <a:pt x="215975" y="2061741"/>
                  <a:pt x="223412" y="2051032"/>
                </a:cubicBezTo>
                <a:cubicBezTo>
                  <a:pt x="233171" y="2032407"/>
                  <a:pt x="224787" y="2017056"/>
                  <a:pt x="210125" y="2008456"/>
                </a:cubicBezTo>
                <a:cubicBezTo>
                  <a:pt x="188713" y="1993582"/>
                  <a:pt x="174996" y="2011045"/>
                  <a:pt x="170355" y="2026873"/>
                </a:cubicBezTo>
                <a:cubicBezTo>
                  <a:pt x="161069" y="2058523"/>
                  <a:pt x="138968" y="2060637"/>
                  <a:pt x="115235" y="2053675"/>
                </a:cubicBezTo>
                <a:cubicBezTo>
                  <a:pt x="82430" y="2048348"/>
                  <a:pt x="54268" y="2027193"/>
                  <a:pt x="58435" y="1998335"/>
                </a:cubicBezTo>
                <a:cubicBezTo>
                  <a:pt x="66562" y="1970637"/>
                  <a:pt x="97046" y="1983879"/>
                  <a:pt x="121941" y="1986885"/>
                </a:cubicBezTo>
                <a:cubicBezTo>
                  <a:pt x="129851" y="1989205"/>
                  <a:pt x="134969" y="1986408"/>
                  <a:pt x="146834" y="1989889"/>
                </a:cubicBezTo>
                <a:cubicBezTo>
                  <a:pt x="145889" y="1963829"/>
                  <a:pt x="122630" y="1969898"/>
                  <a:pt x="113084" y="1958504"/>
                </a:cubicBezTo>
                <a:cubicBezTo>
                  <a:pt x="96788" y="1940829"/>
                  <a:pt x="80489" y="1923156"/>
                  <a:pt x="117938" y="1912658"/>
                </a:cubicBezTo>
                <a:cubicBezTo>
                  <a:pt x="132129" y="1908225"/>
                  <a:pt x="136082" y="1909386"/>
                  <a:pt x="136771" y="1892396"/>
                </a:cubicBezTo>
                <a:cubicBezTo>
                  <a:pt x="141522" y="1861561"/>
                  <a:pt x="150926" y="1833165"/>
                  <a:pt x="163007" y="1806628"/>
                </a:cubicBezTo>
                <a:lnTo>
                  <a:pt x="171025" y="1792483"/>
                </a:lnTo>
                <a:lnTo>
                  <a:pt x="175813" y="1788943"/>
                </a:lnTo>
                <a:cubicBezTo>
                  <a:pt x="178168" y="1785813"/>
                  <a:pt x="177505" y="1784916"/>
                  <a:pt x="176463" y="1784297"/>
                </a:cubicBezTo>
                <a:lnTo>
                  <a:pt x="176073" y="1783578"/>
                </a:lnTo>
                <a:lnTo>
                  <a:pt x="179732" y="1777122"/>
                </a:lnTo>
                <a:lnTo>
                  <a:pt x="209090" y="1751848"/>
                </a:lnTo>
                <a:cubicBezTo>
                  <a:pt x="212109" y="1749616"/>
                  <a:pt x="212773" y="1750513"/>
                  <a:pt x="218812" y="1746049"/>
                </a:cubicBezTo>
                <a:cubicBezTo>
                  <a:pt x="221830" y="1743816"/>
                  <a:pt x="224187" y="1740687"/>
                  <a:pt x="222859" y="1738892"/>
                </a:cubicBezTo>
                <a:cubicBezTo>
                  <a:pt x="222196" y="1737994"/>
                  <a:pt x="220868" y="1736199"/>
                  <a:pt x="214830" y="1740664"/>
                </a:cubicBezTo>
                <a:cubicBezTo>
                  <a:pt x="206436" y="1748257"/>
                  <a:pt x="196715" y="1754056"/>
                  <a:pt x="191340" y="1759417"/>
                </a:cubicBezTo>
                <a:lnTo>
                  <a:pt x="188853" y="1761032"/>
                </a:lnTo>
                <a:lnTo>
                  <a:pt x="205301" y="1732014"/>
                </a:lnTo>
                <a:lnTo>
                  <a:pt x="208511" y="1727321"/>
                </a:lnTo>
                <a:lnTo>
                  <a:pt x="225812" y="1713264"/>
                </a:lnTo>
                <a:cubicBezTo>
                  <a:pt x="225812" y="1713264"/>
                  <a:pt x="228168" y="1710135"/>
                  <a:pt x="227503" y="1709237"/>
                </a:cubicBezTo>
                <a:cubicBezTo>
                  <a:pt x="232878" y="1703875"/>
                  <a:pt x="235236" y="1700746"/>
                  <a:pt x="237591" y="1697616"/>
                </a:cubicBezTo>
                <a:cubicBezTo>
                  <a:pt x="247012" y="1685097"/>
                  <a:pt x="259090" y="1676169"/>
                  <a:pt x="276177" y="1667701"/>
                </a:cubicBezTo>
                <a:cubicBezTo>
                  <a:pt x="279860" y="1666367"/>
                  <a:pt x="283543" y="1665033"/>
                  <a:pt x="287225" y="1663698"/>
                </a:cubicBezTo>
                <a:cubicBezTo>
                  <a:pt x="291572" y="1663262"/>
                  <a:pt x="319043" y="1649893"/>
                  <a:pt x="322063" y="1647660"/>
                </a:cubicBezTo>
                <a:cubicBezTo>
                  <a:pt x="329794" y="1639169"/>
                  <a:pt x="335467" y="1640528"/>
                  <a:pt x="343862" y="1632934"/>
                </a:cubicBezTo>
                <a:cubicBezTo>
                  <a:pt x="358294" y="1620876"/>
                  <a:pt x="367717" y="1608358"/>
                  <a:pt x="385832" y="1594966"/>
                </a:cubicBezTo>
                <a:cubicBezTo>
                  <a:pt x="388852" y="1592733"/>
                  <a:pt x="388188" y="1591836"/>
                  <a:pt x="387524" y="1590937"/>
                </a:cubicBezTo>
                <a:cubicBezTo>
                  <a:pt x="395254" y="1582446"/>
                  <a:pt x="402322" y="1573057"/>
                  <a:pt x="412043" y="1567259"/>
                </a:cubicBezTo>
                <a:cubicBezTo>
                  <a:pt x="421101" y="1560562"/>
                  <a:pt x="433842" y="1552533"/>
                  <a:pt x="442535" y="1551658"/>
                </a:cubicBezTo>
                <a:cubicBezTo>
                  <a:pt x="443198" y="1552556"/>
                  <a:pt x="498508" y="1519997"/>
                  <a:pt x="500862" y="1516868"/>
                </a:cubicBezTo>
                <a:cubicBezTo>
                  <a:pt x="513968" y="1503015"/>
                  <a:pt x="535103" y="1487389"/>
                  <a:pt x="547545" y="1472639"/>
                </a:cubicBezTo>
                <a:cubicBezTo>
                  <a:pt x="554612" y="1463250"/>
                  <a:pt x="566024" y="1453423"/>
                  <a:pt x="577073" y="1449420"/>
                </a:cubicBezTo>
                <a:cubicBezTo>
                  <a:pt x="591141" y="1443185"/>
                  <a:pt x="606900" y="1432923"/>
                  <a:pt x="621334" y="1420865"/>
                </a:cubicBezTo>
                <a:cubicBezTo>
                  <a:pt x="627371" y="1416401"/>
                  <a:pt x="636430" y="1409705"/>
                  <a:pt x="645487" y="1403008"/>
                </a:cubicBezTo>
                <a:cubicBezTo>
                  <a:pt x="651526" y="1398545"/>
                  <a:pt x="654545" y="1396311"/>
                  <a:pt x="656902" y="1393182"/>
                </a:cubicBezTo>
                <a:cubicBezTo>
                  <a:pt x="663968" y="1383794"/>
                  <a:pt x="676709" y="1375763"/>
                  <a:pt x="688786" y="1366834"/>
                </a:cubicBezTo>
                <a:cubicBezTo>
                  <a:pt x="691804" y="1364603"/>
                  <a:pt x="698506" y="1361036"/>
                  <a:pt x="700200" y="1357008"/>
                </a:cubicBezTo>
                <a:cubicBezTo>
                  <a:pt x="711977" y="1341359"/>
                  <a:pt x="723755" y="1325712"/>
                  <a:pt x="722130" y="1317196"/>
                </a:cubicBezTo>
                <a:cubicBezTo>
                  <a:pt x="721830" y="1310476"/>
                  <a:pt x="717186" y="1304192"/>
                  <a:pt x="741339" y="1286335"/>
                </a:cubicBezTo>
                <a:cubicBezTo>
                  <a:pt x="750397" y="1279640"/>
                  <a:pt x="757464" y="1270251"/>
                  <a:pt x="755472" y="1267558"/>
                </a:cubicBezTo>
                <a:cubicBezTo>
                  <a:pt x="756503" y="1262633"/>
                  <a:pt x="758194" y="1258606"/>
                  <a:pt x="762241" y="1251448"/>
                </a:cubicBezTo>
                <a:cubicBezTo>
                  <a:pt x="761578" y="1250551"/>
                  <a:pt x="760914" y="1249653"/>
                  <a:pt x="760914" y="1249653"/>
                </a:cubicBezTo>
                <a:cubicBezTo>
                  <a:pt x="742500" y="1256325"/>
                  <a:pt x="727105" y="1260764"/>
                  <a:pt x="708990" y="1274158"/>
                </a:cubicBezTo>
                <a:cubicBezTo>
                  <a:pt x="654643" y="1314335"/>
                  <a:pt x="603316" y="1352279"/>
                  <a:pt x="551988" y="1390225"/>
                </a:cubicBezTo>
                <a:cubicBezTo>
                  <a:pt x="548969" y="1392457"/>
                  <a:pt x="541239" y="1400948"/>
                  <a:pt x="538584" y="1397357"/>
                </a:cubicBezTo>
                <a:cubicBezTo>
                  <a:pt x="537257" y="1395562"/>
                  <a:pt x="546979" y="1389764"/>
                  <a:pt x="549998" y="1387532"/>
                </a:cubicBezTo>
                <a:cubicBezTo>
                  <a:pt x="562075" y="1378604"/>
                  <a:pt x="574152" y="1369676"/>
                  <a:pt x="584237" y="1358054"/>
                </a:cubicBezTo>
                <a:cubicBezTo>
                  <a:pt x="605438" y="1329887"/>
                  <a:pt x="639679" y="1300409"/>
                  <a:pt x="678266" y="1270495"/>
                </a:cubicBezTo>
                <a:cubicBezTo>
                  <a:pt x="696381" y="1257103"/>
                  <a:pt x="718179" y="1242376"/>
                  <a:pt x="737987" y="1224955"/>
                </a:cubicBezTo>
                <a:cubicBezTo>
                  <a:pt x="748737" y="1214233"/>
                  <a:pt x="764497" y="1203969"/>
                  <a:pt x="777237" y="1195939"/>
                </a:cubicBezTo>
                <a:cubicBezTo>
                  <a:pt x="789314" y="1187010"/>
                  <a:pt x="799401" y="1175390"/>
                  <a:pt x="812142" y="1167359"/>
                </a:cubicBezTo>
                <a:cubicBezTo>
                  <a:pt x="818180" y="1162895"/>
                  <a:pt x="831584" y="1155762"/>
                  <a:pt x="825910" y="1154404"/>
                </a:cubicBezTo>
                <a:cubicBezTo>
                  <a:pt x="823919" y="1151710"/>
                  <a:pt x="816188" y="1160202"/>
                  <a:pt x="809487" y="1163769"/>
                </a:cubicBezTo>
                <a:cubicBezTo>
                  <a:pt x="772591" y="1189655"/>
                  <a:pt x="741371" y="1216901"/>
                  <a:pt x="705139" y="1243686"/>
                </a:cubicBezTo>
                <a:cubicBezTo>
                  <a:pt x="687024" y="1257078"/>
                  <a:pt x="674649" y="1259286"/>
                  <a:pt x="655869" y="1271781"/>
                </a:cubicBezTo>
                <a:cubicBezTo>
                  <a:pt x="655869" y="1271781"/>
                  <a:pt x="655205" y="1270883"/>
                  <a:pt x="654542" y="1269987"/>
                </a:cubicBezTo>
                <a:cubicBezTo>
                  <a:pt x="653879" y="1269089"/>
                  <a:pt x="649532" y="1269524"/>
                  <a:pt x="654907" y="1264164"/>
                </a:cubicBezTo>
                <a:cubicBezTo>
                  <a:pt x="663965" y="1257467"/>
                  <a:pt x="673024" y="1250771"/>
                  <a:pt x="682081" y="1244074"/>
                </a:cubicBezTo>
                <a:cubicBezTo>
                  <a:pt x="691139" y="1237379"/>
                  <a:pt x="692830" y="1233351"/>
                  <a:pt x="698869" y="1228887"/>
                </a:cubicBezTo>
                <a:cubicBezTo>
                  <a:pt x="701888" y="1226655"/>
                  <a:pt x="701225" y="1225758"/>
                  <a:pt x="700562" y="1224860"/>
                </a:cubicBezTo>
                <a:cubicBezTo>
                  <a:pt x="699898" y="1223962"/>
                  <a:pt x="696878" y="1226194"/>
                  <a:pt x="693859" y="1228426"/>
                </a:cubicBezTo>
                <a:cubicBezTo>
                  <a:pt x="684801" y="1235122"/>
                  <a:pt x="675743" y="1241819"/>
                  <a:pt x="666685" y="1248514"/>
                </a:cubicBezTo>
                <a:cubicBezTo>
                  <a:pt x="663666" y="1250746"/>
                  <a:pt x="657628" y="1255211"/>
                  <a:pt x="656301" y="1253416"/>
                </a:cubicBezTo>
                <a:cubicBezTo>
                  <a:pt x="655637" y="1252517"/>
                  <a:pt x="661676" y="1248053"/>
                  <a:pt x="661012" y="1247157"/>
                </a:cubicBezTo>
                <a:cubicBezTo>
                  <a:pt x="671098" y="1235536"/>
                  <a:pt x="681848" y="1224812"/>
                  <a:pt x="693926" y="1215883"/>
                </a:cubicBezTo>
                <a:cubicBezTo>
                  <a:pt x="715060" y="1200259"/>
                  <a:pt x="726837" y="1184610"/>
                  <a:pt x="748637" y="1169883"/>
                </a:cubicBezTo>
                <a:cubicBezTo>
                  <a:pt x="748637" y="1169883"/>
                  <a:pt x="747973" y="1168985"/>
                  <a:pt x="747973" y="1168985"/>
                </a:cubicBezTo>
                <a:cubicBezTo>
                  <a:pt x="747310" y="1168088"/>
                  <a:pt x="747310" y="1168088"/>
                  <a:pt x="746645" y="1167190"/>
                </a:cubicBezTo>
                <a:cubicBezTo>
                  <a:pt x="743626" y="1169423"/>
                  <a:pt x="737588" y="1173887"/>
                  <a:pt x="734568" y="1176119"/>
                </a:cubicBezTo>
                <a:cubicBezTo>
                  <a:pt x="721828" y="1184149"/>
                  <a:pt x="721165" y="1183252"/>
                  <a:pt x="721529" y="1177430"/>
                </a:cubicBezTo>
                <a:cubicBezTo>
                  <a:pt x="723885" y="1174299"/>
                  <a:pt x="723221" y="1173403"/>
                  <a:pt x="716520" y="1176969"/>
                </a:cubicBezTo>
                <a:cubicBezTo>
                  <a:pt x="706798" y="1182766"/>
                  <a:pt x="697740" y="1189463"/>
                  <a:pt x="687355" y="1194365"/>
                </a:cubicBezTo>
                <a:cubicBezTo>
                  <a:pt x="696413" y="1187668"/>
                  <a:pt x="702452" y="1183204"/>
                  <a:pt x="708489" y="1178740"/>
                </a:cubicBezTo>
                <a:cubicBezTo>
                  <a:pt x="714529" y="1174276"/>
                  <a:pt x="713201" y="1172480"/>
                  <a:pt x="709517" y="1173815"/>
                </a:cubicBezTo>
                <a:cubicBezTo>
                  <a:pt x="708855" y="1172917"/>
                  <a:pt x="702816" y="1177381"/>
                  <a:pt x="708191" y="1172019"/>
                </a:cubicBezTo>
                <a:cubicBezTo>
                  <a:pt x="708191" y="1172019"/>
                  <a:pt x="710547" y="1168889"/>
                  <a:pt x="711210" y="1169787"/>
                </a:cubicBezTo>
                <a:cubicBezTo>
                  <a:pt x="721595" y="1164886"/>
                  <a:pt x="733009" y="1155061"/>
                  <a:pt x="742066" y="1148365"/>
                </a:cubicBezTo>
                <a:cubicBezTo>
                  <a:pt x="745086" y="1146133"/>
                  <a:pt x="748105" y="1143901"/>
                  <a:pt x="747440" y="1143003"/>
                </a:cubicBezTo>
                <a:cubicBezTo>
                  <a:pt x="746777" y="1142105"/>
                  <a:pt x="746777" y="1142105"/>
                  <a:pt x="743095" y="1143440"/>
                </a:cubicBezTo>
                <a:cubicBezTo>
                  <a:pt x="735729" y="1146108"/>
                  <a:pt x="726671" y="1152804"/>
                  <a:pt x="722324" y="1153242"/>
                </a:cubicBezTo>
                <a:cubicBezTo>
                  <a:pt x="717979" y="1153678"/>
                  <a:pt x="711276" y="1157245"/>
                  <a:pt x="715988" y="1150985"/>
                </a:cubicBezTo>
                <a:cubicBezTo>
                  <a:pt x="718343" y="1147856"/>
                  <a:pt x="717016" y="1146061"/>
                  <a:pt x="720036" y="1143828"/>
                </a:cubicBezTo>
                <a:cubicBezTo>
                  <a:pt x="726074" y="1139364"/>
                  <a:pt x="731449" y="1134002"/>
                  <a:pt x="735132" y="1132668"/>
                </a:cubicBezTo>
                <a:cubicBezTo>
                  <a:pt x="748536" y="1125535"/>
                  <a:pt x="761276" y="1117504"/>
                  <a:pt x="774017" y="1109474"/>
                </a:cubicBezTo>
                <a:cubicBezTo>
                  <a:pt x="784402" y="1104573"/>
                  <a:pt x="783739" y="1103675"/>
                  <a:pt x="787786" y="1096519"/>
                </a:cubicBezTo>
                <a:cubicBezTo>
                  <a:pt x="786459" y="1094723"/>
                  <a:pt x="787487" y="1089797"/>
                  <a:pt x="792862" y="1084436"/>
                </a:cubicBezTo>
                <a:cubicBezTo>
                  <a:pt x="801920" y="1077740"/>
                  <a:pt x="806631" y="1071480"/>
                  <a:pt x="818709" y="1062552"/>
                </a:cubicBezTo>
                <a:cubicBezTo>
                  <a:pt x="825411" y="1058986"/>
                  <a:pt x="833804" y="1051392"/>
                  <a:pt x="843526" y="1045594"/>
                </a:cubicBezTo>
                <a:cubicBezTo>
                  <a:pt x="849565" y="1041130"/>
                  <a:pt x="848237" y="1039334"/>
                  <a:pt x="847573" y="1038437"/>
                </a:cubicBezTo>
                <a:cubicBezTo>
                  <a:pt x="846246" y="1036641"/>
                  <a:pt x="842564" y="1037976"/>
                  <a:pt x="839544" y="1040209"/>
                </a:cubicBezTo>
                <a:cubicBezTo>
                  <a:pt x="833506" y="1044672"/>
                  <a:pt x="834169" y="1045570"/>
                  <a:pt x="831150" y="1047801"/>
                </a:cubicBezTo>
                <a:cubicBezTo>
                  <a:pt x="817382" y="1060757"/>
                  <a:pt x="804640" y="1068787"/>
                  <a:pt x="792928" y="1071892"/>
                </a:cubicBezTo>
                <a:cubicBezTo>
                  <a:pt x="788581" y="1072330"/>
                  <a:pt x="793292" y="1066071"/>
                  <a:pt x="785928" y="1068739"/>
                </a:cubicBezTo>
                <a:cubicBezTo>
                  <a:pt x="776870" y="1075435"/>
                  <a:pt x="767812" y="1082131"/>
                  <a:pt x="758753" y="1088828"/>
                </a:cubicBezTo>
                <a:cubicBezTo>
                  <a:pt x="752052" y="1092394"/>
                  <a:pt x="744322" y="1100886"/>
                  <a:pt x="733937" y="1105786"/>
                </a:cubicBezTo>
                <a:cubicBezTo>
                  <a:pt x="722887" y="1109790"/>
                  <a:pt x="722523" y="1115612"/>
                  <a:pt x="713466" y="1122308"/>
                </a:cubicBezTo>
                <a:cubicBezTo>
                  <a:pt x="685628" y="1141500"/>
                  <a:pt x="663465" y="1162050"/>
                  <a:pt x="638648" y="1179009"/>
                </a:cubicBezTo>
                <a:cubicBezTo>
                  <a:pt x="626571" y="1187935"/>
                  <a:pt x="617512" y="1194633"/>
                  <a:pt x="605436" y="1203561"/>
                </a:cubicBezTo>
                <a:cubicBezTo>
                  <a:pt x="587321" y="1216953"/>
                  <a:pt x="572224" y="1228114"/>
                  <a:pt x="557426" y="1245993"/>
                </a:cubicBezTo>
                <a:cubicBezTo>
                  <a:pt x="553744" y="1247329"/>
                  <a:pt x="552416" y="1245533"/>
                  <a:pt x="549397" y="1247764"/>
                </a:cubicBezTo>
                <a:cubicBezTo>
                  <a:pt x="534002" y="1252205"/>
                  <a:pt x="530983" y="1254437"/>
                  <a:pt x="515522" y="1271420"/>
                </a:cubicBezTo>
                <a:cubicBezTo>
                  <a:pt x="510811" y="1277679"/>
                  <a:pt x="503080" y="1286171"/>
                  <a:pt x="494022" y="1292867"/>
                </a:cubicBezTo>
                <a:cubicBezTo>
                  <a:pt x="485629" y="1300460"/>
                  <a:pt x="480916" y="1306721"/>
                  <a:pt x="474215" y="1310287"/>
                </a:cubicBezTo>
                <a:cubicBezTo>
                  <a:pt x="457792" y="1319651"/>
                  <a:pt x="439676" y="1333043"/>
                  <a:pt x="426637" y="1334354"/>
                </a:cubicBezTo>
                <a:cubicBezTo>
                  <a:pt x="418606" y="1336125"/>
                  <a:pt x="408223" y="1341027"/>
                  <a:pt x="399828" y="1348620"/>
                </a:cubicBezTo>
                <a:lnTo>
                  <a:pt x="384369" y="1362606"/>
                </a:lnTo>
                <a:lnTo>
                  <a:pt x="381872" y="1349789"/>
                </a:lnTo>
                <a:lnTo>
                  <a:pt x="378204" y="1339608"/>
                </a:lnTo>
                <a:lnTo>
                  <a:pt x="372455" y="1348229"/>
                </a:lnTo>
                <a:cubicBezTo>
                  <a:pt x="347713" y="1385331"/>
                  <a:pt x="316787" y="1415219"/>
                  <a:pt x="282768" y="1441499"/>
                </a:cubicBezTo>
                <a:lnTo>
                  <a:pt x="252016" y="1461848"/>
                </a:lnTo>
                <a:lnTo>
                  <a:pt x="249530" y="1461120"/>
                </a:lnTo>
                <a:cubicBezTo>
                  <a:pt x="248866" y="1460223"/>
                  <a:pt x="244519" y="1460660"/>
                  <a:pt x="239146" y="1466021"/>
                </a:cubicBezTo>
                <a:lnTo>
                  <a:pt x="227658" y="1477965"/>
                </a:lnTo>
                <a:lnTo>
                  <a:pt x="174524" y="1513123"/>
                </a:lnTo>
                <a:cubicBezTo>
                  <a:pt x="153907" y="1527553"/>
                  <a:pt x="133290" y="1529615"/>
                  <a:pt x="115250" y="1522401"/>
                </a:cubicBezTo>
                <a:lnTo>
                  <a:pt x="113408" y="1521109"/>
                </a:lnTo>
                <a:lnTo>
                  <a:pt x="133669" y="1506515"/>
                </a:lnTo>
                <a:cubicBezTo>
                  <a:pt x="137352" y="1505181"/>
                  <a:pt x="140371" y="1502949"/>
                  <a:pt x="142727" y="1499819"/>
                </a:cubicBezTo>
                <a:cubicBezTo>
                  <a:pt x="164890" y="1479269"/>
                  <a:pt x="190371" y="1463208"/>
                  <a:pt x="213861" y="1444454"/>
                </a:cubicBezTo>
                <a:cubicBezTo>
                  <a:pt x="228957" y="1433294"/>
                  <a:pt x="247736" y="1420798"/>
                  <a:pt x="261141" y="1413666"/>
                </a:cubicBezTo>
                <a:cubicBezTo>
                  <a:pt x="276901" y="1403403"/>
                  <a:pt x="292661" y="1393141"/>
                  <a:pt x="304074" y="1383315"/>
                </a:cubicBezTo>
                <a:cubicBezTo>
                  <a:pt x="314824" y="1372592"/>
                  <a:pt x="330584" y="1362329"/>
                  <a:pt x="341332" y="1351605"/>
                </a:cubicBezTo>
                <a:cubicBezTo>
                  <a:pt x="370564" y="1321667"/>
                  <a:pt x="404804" y="1292190"/>
                  <a:pt x="441036" y="1265405"/>
                </a:cubicBezTo>
                <a:cubicBezTo>
                  <a:pt x="462169" y="1249780"/>
                  <a:pt x="480285" y="1236388"/>
                  <a:pt x="501420" y="1220764"/>
                </a:cubicBezTo>
                <a:cubicBezTo>
                  <a:pt x="504439" y="1218532"/>
                  <a:pt x="511141" y="1214964"/>
                  <a:pt x="512833" y="1210937"/>
                </a:cubicBezTo>
                <a:cubicBezTo>
                  <a:pt x="514525" y="1206911"/>
                  <a:pt x="507160" y="1209578"/>
                  <a:pt x="504140" y="1211811"/>
                </a:cubicBezTo>
                <a:cubicBezTo>
                  <a:pt x="491400" y="1219841"/>
                  <a:pt x="481015" y="1224742"/>
                  <a:pt x="468274" y="1232773"/>
                </a:cubicBezTo>
                <a:cubicBezTo>
                  <a:pt x="452515" y="1243036"/>
                  <a:pt x="437419" y="1254196"/>
                  <a:pt x="420331" y="1262663"/>
                </a:cubicBezTo>
                <a:cubicBezTo>
                  <a:pt x="425706" y="1257302"/>
                  <a:pt x="424378" y="1255507"/>
                  <a:pt x="430417" y="1251042"/>
                </a:cubicBezTo>
                <a:cubicBezTo>
                  <a:pt x="442494" y="1242114"/>
                  <a:pt x="449561" y="1232724"/>
                  <a:pt x="457956" y="1225131"/>
                </a:cubicBezTo>
                <a:cubicBezTo>
                  <a:pt x="460974" y="1222900"/>
                  <a:pt x="462667" y="1218872"/>
                  <a:pt x="462003" y="1217974"/>
                </a:cubicBezTo>
                <a:cubicBezTo>
                  <a:pt x="457656" y="1218411"/>
                  <a:pt x="455301" y="1221540"/>
                  <a:pt x="452281" y="1223773"/>
                </a:cubicBezTo>
                <a:cubicBezTo>
                  <a:pt x="449263" y="1226005"/>
                  <a:pt x="446243" y="1228238"/>
                  <a:pt x="440204" y="1232702"/>
                </a:cubicBezTo>
                <a:cubicBezTo>
                  <a:pt x="423781" y="1242066"/>
                  <a:pt x="411340" y="1256817"/>
                  <a:pt x="392560" y="1269311"/>
                </a:cubicBezTo>
                <a:cubicBezTo>
                  <a:pt x="383503" y="1276008"/>
                  <a:pt x="371427" y="1284936"/>
                  <a:pt x="362369" y="1291631"/>
                </a:cubicBezTo>
                <a:cubicBezTo>
                  <a:pt x="353973" y="1299226"/>
                  <a:pt x="345944" y="1300997"/>
                  <a:pt x="333867" y="1309926"/>
                </a:cubicBezTo>
                <a:cubicBezTo>
                  <a:pt x="305002" y="1334041"/>
                  <a:pt x="272156" y="1352771"/>
                  <a:pt x="242625" y="1375989"/>
                </a:cubicBezTo>
                <a:cubicBezTo>
                  <a:pt x="239607" y="1378221"/>
                  <a:pt x="236587" y="1380454"/>
                  <a:pt x="232904" y="1381788"/>
                </a:cubicBezTo>
                <a:cubicBezTo>
                  <a:pt x="229221" y="1383122"/>
                  <a:pt x="226203" y="1385353"/>
                  <a:pt x="226203" y="1385353"/>
                </a:cubicBezTo>
                <a:cubicBezTo>
                  <a:pt x="216116" y="1396975"/>
                  <a:pt x="203376" y="1405007"/>
                  <a:pt x="192627" y="1415730"/>
                </a:cubicBezTo>
                <a:cubicBezTo>
                  <a:pt x="178857" y="1428685"/>
                  <a:pt x="164425" y="1440743"/>
                  <a:pt x="149030" y="1445183"/>
                </a:cubicBezTo>
                <a:cubicBezTo>
                  <a:pt x="146010" y="1447416"/>
                  <a:pt x="146010" y="1447416"/>
                  <a:pt x="142991" y="1449647"/>
                </a:cubicBezTo>
                <a:cubicBezTo>
                  <a:pt x="130915" y="1458575"/>
                  <a:pt x="118174" y="1466606"/>
                  <a:pt x="109779" y="1474200"/>
                </a:cubicBezTo>
                <a:cubicBezTo>
                  <a:pt x="102231" y="1479780"/>
                  <a:pt x="95695" y="1483571"/>
                  <a:pt x="89619" y="1487195"/>
                </a:cubicBezTo>
                <a:lnTo>
                  <a:pt x="82143" y="1492349"/>
                </a:lnTo>
                <a:lnTo>
                  <a:pt x="71437" y="1476023"/>
                </a:lnTo>
                <a:cubicBezTo>
                  <a:pt x="63192" y="1463656"/>
                  <a:pt x="54943" y="1467780"/>
                  <a:pt x="42572" y="1463656"/>
                </a:cubicBezTo>
                <a:cubicBezTo>
                  <a:pt x="-2786" y="1459534"/>
                  <a:pt x="-11034" y="1443045"/>
                  <a:pt x="13708" y="1401822"/>
                </a:cubicBezTo>
                <a:cubicBezTo>
                  <a:pt x="30204" y="1381208"/>
                  <a:pt x="46697" y="1360598"/>
                  <a:pt x="67312" y="1339986"/>
                </a:cubicBezTo>
                <a:cubicBezTo>
                  <a:pt x="96177" y="1315250"/>
                  <a:pt x="108550" y="1265782"/>
                  <a:pt x="166278" y="1286394"/>
                </a:cubicBezTo>
                <a:cubicBezTo>
                  <a:pt x="178649" y="1290517"/>
                  <a:pt x="191019" y="1274028"/>
                  <a:pt x="182773" y="1261660"/>
                </a:cubicBezTo>
                <a:cubicBezTo>
                  <a:pt x="149782" y="1208069"/>
                  <a:pt x="199267" y="1208069"/>
                  <a:pt x="224007" y="1199825"/>
                </a:cubicBezTo>
                <a:cubicBezTo>
                  <a:pt x="248749" y="1195702"/>
                  <a:pt x="256997" y="1187456"/>
                  <a:pt x="273490" y="1166845"/>
                </a:cubicBezTo>
                <a:cubicBezTo>
                  <a:pt x="318848" y="1105009"/>
                  <a:pt x="355961" y="1034929"/>
                  <a:pt x="417812" y="993705"/>
                </a:cubicBezTo>
                <a:cubicBezTo>
                  <a:pt x="461109" y="960726"/>
                  <a:pt x="498222" y="921563"/>
                  <a:pt x="533786" y="880854"/>
                </a:cubicBezTo>
                <a:lnTo>
                  <a:pt x="545315" y="867658"/>
                </a:lnTo>
                <a:lnTo>
                  <a:pt x="544228" y="866090"/>
                </a:lnTo>
                <a:cubicBezTo>
                  <a:pt x="532889" y="856299"/>
                  <a:pt x="516394" y="854238"/>
                  <a:pt x="489592" y="864545"/>
                </a:cubicBezTo>
                <a:cubicBezTo>
                  <a:pt x="452478" y="881034"/>
                  <a:pt x="411244" y="897524"/>
                  <a:pt x="378256" y="922259"/>
                </a:cubicBezTo>
                <a:cubicBezTo>
                  <a:pt x="345268" y="951114"/>
                  <a:pt x="308159" y="967603"/>
                  <a:pt x="258675" y="967603"/>
                </a:cubicBezTo>
                <a:cubicBezTo>
                  <a:pt x="221562" y="967603"/>
                  <a:pt x="180330" y="967602"/>
                  <a:pt x="143217" y="988217"/>
                </a:cubicBezTo>
                <a:cubicBezTo>
                  <a:pt x="126723" y="996460"/>
                  <a:pt x="114352" y="992339"/>
                  <a:pt x="101983" y="975850"/>
                </a:cubicBezTo>
                <a:cubicBezTo>
                  <a:pt x="89611" y="955237"/>
                  <a:pt x="97858" y="942870"/>
                  <a:pt x="118477" y="930503"/>
                </a:cubicBezTo>
                <a:cubicBezTo>
                  <a:pt x="287539" y="831566"/>
                  <a:pt x="423615" y="683160"/>
                  <a:pt x="584435" y="567735"/>
                </a:cubicBezTo>
                <a:cubicBezTo>
                  <a:pt x="617421" y="542998"/>
                  <a:pt x="671026" y="530631"/>
                  <a:pt x="666904" y="468797"/>
                </a:cubicBezTo>
                <a:cubicBezTo>
                  <a:pt x="662780" y="464672"/>
                  <a:pt x="675149" y="460551"/>
                  <a:pt x="679274" y="456429"/>
                </a:cubicBezTo>
                <a:cubicBezTo>
                  <a:pt x="724632" y="406961"/>
                  <a:pt x="769991" y="361615"/>
                  <a:pt x="827720" y="332757"/>
                </a:cubicBezTo>
                <a:lnTo>
                  <a:pt x="852098" y="314972"/>
                </a:lnTo>
                <a:lnTo>
                  <a:pt x="906350" y="236085"/>
                </a:lnTo>
                <a:lnTo>
                  <a:pt x="897820" y="209088"/>
                </a:lnTo>
                <a:cubicBezTo>
                  <a:pt x="881326" y="192598"/>
                  <a:pt x="868956" y="209087"/>
                  <a:pt x="852462" y="213208"/>
                </a:cubicBezTo>
                <a:lnTo>
                  <a:pt x="782061" y="244705"/>
                </a:lnTo>
                <a:lnTo>
                  <a:pt x="776559" y="249099"/>
                </a:lnTo>
                <a:lnTo>
                  <a:pt x="725963" y="277552"/>
                </a:lnTo>
                <a:lnTo>
                  <a:pt x="675150" y="312147"/>
                </a:lnTo>
                <a:cubicBezTo>
                  <a:pt x="668964" y="316783"/>
                  <a:pt x="662907" y="320068"/>
                  <a:pt x="656956" y="322258"/>
                </a:cubicBezTo>
                <a:lnTo>
                  <a:pt x="646196" y="324429"/>
                </a:lnTo>
                <a:lnTo>
                  <a:pt x="638937" y="332577"/>
                </a:lnTo>
                <a:cubicBezTo>
                  <a:pt x="634298" y="342369"/>
                  <a:pt x="636359" y="354735"/>
                  <a:pt x="648731" y="371225"/>
                </a:cubicBezTo>
                <a:cubicBezTo>
                  <a:pt x="656976" y="379472"/>
                  <a:pt x="669349" y="391836"/>
                  <a:pt x="652855" y="404204"/>
                </a:cubicBezTo>
                <a:cubicBezTo>
                  <a:pt x="644605" y="412449"/>
                  <a:pt x="632237" y="408325"/>
                  <a:pt x="623988" y="400082"/>
                </a:cubicBezTo>
                <a:cubicBezTo>
                  <a:pt x="603372" y="375346"/>
                  <a:pt x="591001" y="383593"/>
                  <a:pt x="570382" y="404204"/>
                </a:cubicBezTo>
                <a:cubicBezTo>
                  <a:pt x="545640" y="428940"/>
                  <a:pt x="520902" y="453673"/>
                  <a:pt x="516778" y="490775"/>
                </a:cubicBezTo>
                <a:cubicBezTo>
                  <a:pt x="512655" y="503140"/>
                  <a:pt x="512656" y="523752"/>
                  <a:pt x="496160" y="523752"/>
                </a:cubicBezTo>
                <a:cubicBezTo>
                  <a:pt x="450803" y="523752"/>
                  <a:pt x="430185" y="560856"/>
                  <a:pt x="401319" y="585588"/>
                </a:cubicBezTo>
                <a:cubicBezTo>
                  <a:pt x="360082" y="614446"/>
                  <a:pt x="298229" y="606201"/>
                  <a:pt x="273489" y="569100"/>
                </a:cubicBezTo>
                <a:cubicBezTo>
                  <a:pt x="256995" y="548488"/>
                  <a:pt x="236376" y="548488"/>
                  <a:pt x="219883" y="531998"/>
                </a:cubicBezTo>
                <a:cubicBezTo>
                  <a:pt x="232256" y="515509"/>
                  <a:pt x="244625" y="503140"/>
                  <a:pt x="248751" y="486651"/>
                </a:cubicBezTo>
                <a:cubicBezTo>
                  <a:pt x="279675" y="406267"/>
                  <a:pt x="347713" y="356024"/>
                  <a:pt x="405893" y="299406"/>
                </a:cubicBezTo>
                <a:lnTo>
                  <a:pt x="456196" y="242532"/>
                </a:lnTo>
                <a:lnTo>
                  <a:pt x="444749" y="245672"/>
                </a:lnTo>
                <a:cubicBezTo>
                  <a:pt x="421555" y="251342"/>
                  <a:pt x="398874" y="252371"/>
                  <a:pt x="378256" y="229700"/>
                </a:cubicBezTo>
                <a:cubicBezTo>
                  <a:pt x="370009" y="221453"/>
                  <a:pt x="361761" y="237942"/>
                  <a:pt x="357640" y="242065"/>
                </a:cubicBezTo>
                <a:cubicBezTo>
                  <a:pt x="349394" y="254432"/>
                  <a:pt x="345267" y="270920"/>
                  <a:pt x="324652" y="266798"/>
                </a:cubicBezTo>
                <a:cubicBezTo>
                  <a:pt x="328774" y="217332"/>
                  <a:pt x="328774" y="217332"/>
                  <a:pt x="279293" y="221453"/>
                </a:cubicBezTo>
                <a:cubicBezTo>
                  <a:pt x="254551" y="225576"/>
                  <a:pt x="200947" y="180229"/>
                  <a:pt x="200947" y="147250"/>
                </a:cubicBezTo>
                <a:cubicBezTo>
                  <a:pt x="200947" y="89537"/>
                  <a:pt x="209193" y="35946"/>
                  <a:pt x="271046" y="2968"/>
                </a:cubicBezTo>
                <a:close/>
              </a:path>
            </a:pathLst>
          </a:custGeom>
          <a:solidFill>
            <a:schemeClr val="lt1">
              <a:alpha val="84705"/>
            </a:schemeClr>
          </a:soli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78" name="Google Shape;2278;p58"/>
          <p:cNvGrpSpPr/>
          <p:nvPr/>
        </p:nvGrpSpPr>
        <p:grpSpPr>
          <a:xfrm>
            <a:off x="1137805" y="1970280"/>
            <a:ext cx="2808014" cy="415424"/>
            <a:chOff x="2487741" y="4283314"/>
            <a:chExt cx="2357101" cy="553899"/>
          </a:xfrm>
        </p:grpSpPr>
        <p:sp>
          <p:nvSpPr>
            <p:cNvPr id="2279" name="Google Shape;2279;p58"/>
            <p:cNvSpPr txBox="1"/>
            <p:nvPr/>
          </p:nvSpPr>
          <p:spPr>
            <a:xfrm>
              <a:off x="2487742" y="4560313"/>
              <a:ext cx="23571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1" lang="zh-TW" sz="900" u="sng">
                  <a:solidFill>
                    <a:srgbClr val="3F3F3F"/>
                  </a:solidFill>
                </a:rPr>
                <a:t>https://ithelp.ithome.com.tw/articles/10243065</a:t>
              </a:r>
              <a:endParaRPr b="1" i="1" sz="900" u="sng">
                <a:solidFill>
                  <a:srgbClr val="3F3F3F"/>
                </a:solidFill>
              </a:endParaRPr>
            </a:p>
          </p:txBody>
        </p:sp>
        <p:sp>
          <p:nvSpPr>
            <p:cNvPr id="2280" name="Google Shape;2280;p58"/>
            <p:cNvSpPr txBox="1"/>
            <p:nvPr/>
          </p:nvSpPr>
          <p:spPr>
            <a:xfrm>
              <a:off x="2487741" y="4283314"/>
              <a:ext cx="23370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zh-TW" sz="900">
                  <a:solidFill>
                    <a:srgbClr val="3F3F3F"/>
                  </a:solidFill>
                </a:rPr>
                <a:t>參考連</a:t>
              </a:r>
              <a:r>
                <a:rPr b="1" lang="zh-TW" sz="900">
                  <a:solidFill>
                    <a:srgbClr val="3F3F3F"/>
                  </a:solidFill>
                </a:rPr>
                <a:t>結</a:t>
              </a:r>
              <a:endParaRPr b="1" sz="900">
                <a:solidFill>
                  <a:srgbClr val="3F3F3F"/>
                </a:solidFill>
              </a:endParaRPr>
            </a:p>
          </p:txBody>
        </p:sp>
      </p:grpSp>
      <p:grpSp>
        <p:nvGrpSpPr>
          <p:cNvPr id="2281" name="Google Shape;2281;p58"/>
          <p:cNvGrpSpPr/>
          <p:nvPr/>
        </p:nvGrpSpPr>
        <p:grpSpPr>
          <a:xfrm>
            <a:off x="1137800" y="3051563"/>
            <a:ext cx="3358036" cy="415412"/>
            <a:chOff x="2487737" y="4283314"/>
            <a:chExt cx="2818800" cy="553882"/>
          </a:xfrm>
        </p:grpSpPr>
        <p:sp>
          <p:nvSpPr>
            <p:cNvPr id="2282" name="Google Shape;2282;p58"/>
            <p:cNvSpPr txBox="1"/>
            <p:nvPr/>
          </p:nvSpPr>
          <p:spPr>
            <a:xfrm>
              <a:off x="2487737" y="4560296"/>
              <a:ext cx="28188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1" lang="zh-TW" sz="900" u="sng">
                  <a:solidFill>
                    <a:srgbClr val="3F3F3F"/>
                  </a:solidFill>
                </a:rPr>
                <a:t>https://www.batol.net/batol-help/article-detail.asp?id=2140</a:t>
              </a:r>
              <a:endParaRPr b="1" i="1" sz="900" u="sng">
                <a:solidFill>
                  <a:srgbClr val="3F3F3F"/>
                </a:solidFill>
              </a:endParaRPr>
            </a:p>
          </p:txBody>
        </p:sp>
        <p:sp>
          <p:nvSpPr>
            <p:cNvPr id="2283" name="Google Shape;2283;p58"/>
            <p:cNvSpPr txBox="1"/>
            <p:nvPr/>
          </p:nvSpPr>
          <p:spPr>
            <a:xfrm>
              <a:off x="2487741" y="4283314"/>
              <a:ext cx="23370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zh-TW" sz="900">
                  <a:solidFill>
                    <a:srgbClr val="3F3F3F"/>
                  </a:solidFill>
                </a:rPr>
                <a:t>參考連結</a:t>
              </a:r>
              <a:endParaRPr b="1" sz="900">
                <a:solidFill>
                  <a:srgbClr val="3F3F3F"/>
                </a:solidFill>
              </a:endParaRPr>
            </a:p>
          </p:txBody>
        </p:sp>
      </p:grpSp>
      <p:sp>
        <p:nvSpPr>
          <p:cNvPr id="2284" name="Google Shape;2284;p58"/>
          <p:cNvSpPr/>
          <p:nvPr/>
        </p:nvSpPr>
        <p:spPr>
          <a:xfrm rot="5400000">
            <a:off x="696042" y="2044628"/>
            <a:ext cx="287306" cy="283680"/>
          </a:xfrm>
          <a:custGeom>
            <a:rect b="b" l="l" r="r" t="t"/>
            <a:pathLst>
              <a:path extrusionOk="0" h="3782395" w="3830741">
                <a:moveTo>
                  <a:pt x="272737" y="3782395"/>
                </a:moveTo>
                <a:lnTo>
                  <a:pt x="272737" y="1129329"/>
                </a:lnTo>
                <a:cubicBezTo>
                  <a:pt x="368718" y="1192933"/>
                  <a:pt x="457831" y="1251924"/>
                  <a:pt x="541946" y="1307175"/>
                </a:cubicBezTo>
                <a:lnTo>
                  <a:pt x="541946" y="3513186"/>
                </a:lnTo>
                <a:lnTo>
                  <a:pt x="3561532" y="3513186"/>
                </a:lnTo>
                <a:lnTo>
                  <a:pt x="3561532" y="1985872"/>
                </a:lnTo>
                <a:lnTo>
                  <a:pt x="3590324" y="1967561"/>
                </a:lnTo>
                <a:cubicBezTo>
                  <a:pt x="3580733" y="1962993"/>
                  <a:pt x="3571122" y="1958413"/>
                  <a:pt x="3561532" y="1953733"/>
                </a:cubicBezTo>
                <a:lnTo>
                  <a:pt x="3561532" y="522839"/>
                </a:lnTo>
                <a:lnTo>
                  <a:pt x="881682" y="522839"/>
                </a:lnTo>
                <a:cubicBezTo>
                  <a:pt x="739027" y="434224"/>
                  <a:pt x="600115" y="344664"/>
                  <a:pt x="466828" y="253630"/>
                </a:cubicBezTo>
                <a:lnTo>
                  <a:pt x="3830741" y="253630"/>
                </a:lnTo>
                <a:lnTo>
                  <a:pt x="3830741" y="3782395"/>
                </a:lnTo>
                <a:close/>
                <a:moveTo>
                  <a:pt x="0" y="0"/>
                </a:moveTo>
                <a:cubicBezTo>
                  <a:pt x="678168" y="716943"/>
                  <a:pt x="2221880" y="1454406"/>
                  <a:pt x="3416058" y="1983649"/>
                </a:cubicBezTo>
                <a:cubicBezTo>
                  <a:pt x="2906515" y="2315100"/>
                  <a:pt x="1976707" y="2643252"/>
                  <a:pt x="1914290" y="3355250"/>
                </a:cubicBezTo>
                <a:lnTo>
                  <a:pt x="1318205" y="3154450"/>
                </a:lnTo>
                <a:cubicBezTo>
                  <a:pt x="1531531" y="2503259"/>
                  <a:pt x="1765419" y="2324696"/>
                  <a:pt x="2221606" y="1999551"/>
                </a:cubicBezTo>
                <a:cubicBezTo>
                  <a:pt x="1369032" y="1616387"/>
                  <a:pt x="1025337" y="1447905"/>
                  <a:pt x="21688" y="786442"/>
                </a:cubicBezTo>
                <a:cubicBezTo>
                  <a:pt x="14534" y="524743"/>
                  <a:pt x="14718" y="351758"/>
                  <a:pt x="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5" name="Google Shape;2285;p58"/>
          <p:cNvSpPr/>
          <p:nvPr/>
        </p:nvSpPr>
        <p:spPr>
          <a:xfrm rot="5400000">
            <a:off x="696042" y="3125910"/>
            <a:ext cx="287306" cy="283680"/>
          </a:xfrm>
          <a:custGeom>
            <a:rect b="b" l="l" r="r" t="t"/>
            <a:pathLst>
              <a:path extrusionOk="0" h="3782395" w="3830741">
                <a:moveTo>
                  <a:pt x="272737" y="3782395"/>
                </a:moveTo>
                <a:lnTo>
                  <a:pt x="272737" y="1129329"/>
                </a:lnTo>
                <a:cubicBezTo>
                  <a:pt x="368718" y="1192933"/>
                  <a:pt x="457831" y="1251924"/>
                  <a:pt x="541946" y="1307175"/>
                </a:cubicBezTo>
                <a:lnTo>
                  <a:pt x="541946" y="3513186"/>
                </a:lnTo>
                <a:lnTo>
                  <a:pt x="3561532" y="3513186"/>
                </a:lnTo>
                <a:lnTo>
                  <a:pt x="3561532" y="1985872"/>
                </a:lnTo>
                <a:lnTo>
                  <a:pt x="3590324" y="1967561"/>
                </a:lnTo>
                <a:cubicBezTo>
                  <a:pt x="3580733" y="1962993"/>
                  <a:pt x="3571122" y="1958413"/>
                  <a:pt x="3561532" y="1953733"/>
                </a:cubicBezTo>
                <a:lnTo>
                  <a:pt x="3561532" y="522839"/>
                </a:lnTo>
                <a:lnTo>
                  <a:pt x="881682" y="522839"/>
                </a:lnTo>
                <a:cubicBezTo>
                  <a:pt x="739027" y="434224"/>
                  <a:pt x="600115" y="344664"/>
                  <a:pt x="466828" y="253630"/>
                </a:cubicBezTo>
                <a:lnTo>
                  <a:pt x="3830741" y="253630"/>
                </a:lnTo>
                <a:lnTo>
                  <a:pt x="3830741" y="3782395"/>
                </a:lnTo>
                <a:close/>
                <a:moveTo>
                  <a:pt x="0" y="0"/>
                </a:moveTo>
                <a:cubicBezTo>
                  <a:pt x="678168" y="716943"/>
                  <a:pt x="2221880" y="1454406"/>
                  <a:pt x="3416058" y="1983649"/>
                </a:cubicBezTo>
                <a:cubicBezTo>
                  <a:pt x="2906515" y="2315100"/>
                  <a:pt x="1976707" y="2643252"/>
                  <a:pt x="1914290" y="3355250"/>
                </a:cubicBezTo>
                <a:lnTo>
                  <a:pt x="1318205" y="3154450"/>
                </a:lnTo>
                <a:cubicBezTo>
                  <a:pt x="1531531" y="2503259"/>
                  <a:pt x="1765419" y="2324696"/>
                  <a:pt x="2221606" y="1999551"/>
                </a:cubicBezTo>
                <a:cubicBezTo>
                  <a:pt x="1369032" y="1616387"/>
                  <a:pt x="1025337" y="1447905"/>
                  <a:pt x="21688" y="786442"/>
                </a:cubicBezTo>
                <a:cubicBezTo>
                  <a:pt x="14534" y="524743"/>
                  <a:pt x="14718" y="351758"/>
                  <a:pt x="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6" name="Google Shape;2286;p58"/>
          <p:cNvSpPr txBox="1"/>
          <p:nvPr/>
        </p:nvSpPr>
        <p:spPr>
          <a:xfrm>
            <a:off x="169220" y="590600"/>
            <a:ext cx="54150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3000">
                <a:solidFill>
                  <a:srgbClr val="595959"/>
                </a:solidFill>
              </a:rPr>
              <a:t>Thanks for your listening</a:t>
            </a:r>
            <a:endParaRPr b="1" sz="30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4" name="Shape 1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5" name="Google Shape;1575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zh-TW"/>
              <a:t>報告流程</a:t>
            </a:r>
            <a:endParaRPr b="1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grpSp>
        <p:nvGrpSpPr>
          <p:cNvPr id="1576" name="Google Shape;1576;p37"/>
          <p:cNvGrpSpPr/>
          <p:nvPr/>
        </p:nvGrpSpPr>
        <p:grpSpPr>
          <a:xfrm flipH="1">
            <a:off x="2357221" y="1352585"/>
            <a:ext cx="4243587" cy="649640"/>
            <a:chOff x="654575" y="1864525"/>
            <a:chExt cx="3476925" cy="471300"/>
          </a:xfrm>
        </p:grpSpPr>
        <p:sp>
          <p:nvSpPr>
            <p:cNvPr id="1577" name="Google Shape;1577;p37"/>
            <p:cNvSpPr/>
            <p:nvPr/>
          </p:nvSpPr>
          <p:spPr>
            <a:xfrm>
              <a:off x="1566800" y="1864525"/>
              <a:ext cx="2564700" cy="471300"/>
            </a:xfrm>
            <a:prstGeom prst="chevron">
              <a:avLst>
                <a:gd fmla="val 50000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8" name="Google Shape;1578;p37"/>
            <p:cNvSpPr/>
            <p:nvPr/>
          </p:nvSpPr>
          <p:spPr>
            <a:xfrm>
              <a:off x="1110686" y="1864525"/>
              <a:ext cx="599400" cy="471300"/>
            </a:xfrm>
            <a:prstGeom prst="chevron">
              <a:avLst>
                <a:gd fmla="val 49589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9" name="Google Shape;1579;p37"/>
            <p:cNvSpPr/>
            <p:nvPr/>
          </p:nvSpPr>
          <p:spPr>
            <a:xfrm>
              <a:off x="654575" y="1864525"/>
              <a:ext cx="599400" cy="471300"/>
            </a:xfrm>
            <a:prstGeom prst="chevron">
              <a:avLst>
                <a:gd fmla="val 49589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80" name="Google Shape;1580;p37"/>
          <p:cNvGrpSpPr/>
          <p:nvPr/>
        </p:nvGrpSpPr>
        <p:grpSpPr>
          <a:xfrm flipH="1">
            <a:off x="1474491" y="3212383"/>
            <a:ext cx="5720377" cy="649654"/>
            <a:chOff x="654575" y="2635965"/>
            <a:chExt cx="4165424" cy="471310"/>
          </a:xfrm>
        </p:grpSpPr>
        <p:sp>
          <p:nvSpPr>
            <p:cNvPr id="1581" name="Google Shape;1581;p37"/>
            <p:cNvSpPr/>
            <p:nvPr/>
          </p:nvSpPr>
          <p:spPr>
            <a:xfrm>
              <a:off x="1566799" y="2635975"/>
              <a:ext cx="3253200" cy="471300"/>
            </a:xfrm>
            <a:prstGeom prst="chevron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2" name="Google Shape;1582;p37"/>
            <p:cNvSpPr/>
            <p:nvPr/>
          </p:nvSpPr>
          <p:spPr>
            <a:xfrm>
              <a:off x="1110686" y="2635965"/>
              <a:ext cx="599400" cy="471300"/>
            </a:xfrm>
            <a:prstGeom prst="chevron">
              <a:avLst>
                <a:gd fmla="val 49589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3" name="Google Shape;1583;p37"/>
            <p:cNvSpPr/>
            <p:nvPr/>
          </p:nvSpPr>
          <p:spPr>
            <a:xfrm>
              <a:off x="654575" y="2635965"/>
              <a:ext cx="599400" cy="471300"/>
            </a:xfrm>
            <a:prstGeom prst="chevron">
              <a:avLst>
                <a:gd fmla="val 49589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84" name="Google Shape;1584;p37"/>
          <p:cNvGrpSpPr/>
          <p:nvPr/>
        </p:nvGrpSpPr>
        <p:grpSpPr>
          <a:xfrm flipH="1">
            <a:off x="2411877" y="4132069"/>
            <a:ext cx="4349687" cy="649647"/>
            <a:chOff x="654575" y="3767600"/>
            <a:chExt cx="3167325" cy="471305"/>
          </a:xfrm>
        </p:grpSpPr>
        <p:sp>
          <p:nvSpPr>
            <p:cNvPr id="1585" name="Google Shape;1585;p37"/>
            <p:cNvSpPr/>
            <p:nvPr/>
          </p:nvSpPr>
          <p:spPr>
            <a:xfrm>
              <a:off x="1566800" y="3767600"/>
              <a:ext cx="2255100" cy="471300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6" name="Google Shape;1586;p37"/>
            <p:cNvSpPr/>
            <p:nvPr/>
          </p:nvSpPr>
          <p:spPr>
            <a:xfrm>
              <a:off x="1110686" y="3767605"/>
              <a:ext cx="599400" cy="471300"/>
            </a:xfrm>
            <a:prstGeom prst="chevron">
              <a:avLst>
                <a:gd fmla="val 49589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7" name="Google Shape;1587;p37"/>
            <p:cNvSpPr/>
            <p:nvPr/>
          </p:nvSpPr>
          <p:spPr>
            <a:xfrm>
              <a:off x="654575" y="3767605"/>
              <a:ext cx="599400" cy="471300"/>
            </a:xfrm>
            <a:prstGeom prst="chevron">
              <a:avLst>
                <a:gd fmla="val 49589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88" name="Google Shape;1588;p37"/>
          <p:cNvSpPr txBox="1"/>
          <p:nvPr/>
        </p:nvSpPr>
        <p:spPr>
          <a:xfrm>
            <a:off x="3185804" y="1410033"/>
            <a:ext cx="1797000" cy="59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lang="zh-TW" sz="19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動機與目的</a:t>
            </a:r>
            <a:endParaRPr b="1" i="0" sz="1900" u="none" cap="none" strike="noStrik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89" name="Google Shape;1589;p37"/>
          <p:cNvSpPr txBox="1"/>
          <p:nvPr/>
        </p:nvSpPr>
        <p:spPr>
          <a:xfrm>
            <a:off x="3160944" y="3248158"/>
            <a:ext cx="2129100" cy="59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lang="zh-TW" sz="19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模型建構說明</a:t>
            </a:r>
            <a:endParaRPr b="1" i="0" sz="1900" u="none" cap="none" strike="noStrik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90" name="Google Shape;1590;p37"/>
          <p:cNvSpPr txBox="1"/>
          <p:nvPr/>
        </p:nvSpPr>
        <p:spPr>
          <a:xfrm>
            <a:off x="3325587" y="4146208"/>
            <a:ext cx="1461300" cy="59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lang="zh-TW" sz="19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系統展示</a:t>
            </a:r>
            <a:endParaRPr b="1" i="0" sz="1900" u="none" cap="none" strike="noStrik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91" name="Google Shape;1591;p37"/>
          <p:cNvSpPr/>
          <p:nvPr/>
        </p:nvSpPr>
        <p:spPr>
          <a:xfrm>
            <a:off x="6542208" y="1397667"/>
            <a:ext cx="504357" cy="504962"/>
          </a:xfrm>
          <a:custGeom>
            <a:rect b="b" l="l" r="r" t="t"/>
            <a:pathLst>
              <a:path extrusionOk="0" h="12666" w="12697">
                <a:moveTo>
                  <a:pt x="6301" y="1356"/>
                </a:moveTo>
                <a:cubicBezTo>
                  <a:pt x="6522" y="1356"/>
                  <a:pt x="6711" y="1576"/>
                  <a:pt x="6711" y="1797"/>
                </a:cubicBezTo>
                <a:lnTo>
                  <a:pt x="6711" y="2269"/>
                </a:lnTo>
                <a:cubicBezTo>
                  <a:pt x="7656" y="2458"/>
                  <a:pt x="8349" y="3309"/>
                  <a:pt x="8349" y="4285"/>
                </a:cubicBezTo>
                <a:cubicBezTo>
                  <a:pt x="8349" y="4538"/>
                  <a:pt x="8160" y="4727"/>
                  <a:pt x="7971" y="4727"/>
                </a:cubicBezTo>
                <a:cubicBezTo>
                  <a:pt x="7719" y="4727"/>
                  <a:pt x="7530" y="4538"/>
                  <a:pt x="7530" y="4285"/>
                </a:cubicBezTo>
                <a:cubicBezTo>
                  <a:pt x="7530" y="3624"/>
                  <a:pt x="6994" y="3057"/>
                  <a:pt x="6301" y="3057"/>
                </a:cubicBezTo>
                <a:cubicBezTo>
                  <a:pt x="5640" y="3057"/>
                  <a:pt x="5073" y="3624"/>
                  <a:pt x="5073" y="4285"/>
                </a:cubicBezTo>
                <a:cubicBezTo>
                  <a:pt x="5073" y="4947"/>
                  <a:pt x="5829" y="5483"/>
                  <a:pt x="6585" y="6018"/>
                </a:cubicBezTo>
                <a:cubicBezTo>
                  <a:pt x="7435" y="6648"/>
                  <a:pt x="8412" y="7310"/>
                  <a:pt x="8412" y="8413"/>
                </a:cubicBezTo>
                <a:cubicBezTo>
                  <a:pt x="8412" y="9421"/>
                  <a:pt x="7687" y="10271"/>
                  <a:pt x="6742" y="10429"/>
                </a:cubicBezTo>
                <a:lnTo>
                  <a:pt x="6742" y="10901"/>
                </a:lnTo>
                <a:cubicBezTo>
                  <a:pt x="6742" y="11154"/>
                  <a:pt x="6553" y="11311"/>
                  <a:pt x="6364" y="11311"/>
                </a:cubicBezTo>
                <a:cubicBezTo>
                  <a:pt x="6144" y="11311"/>
                  <a:pt x="5955" y="11091"/>
                  <a:pt x="5955" y="10901"/>
                </a:cubicBezTo>
                <a:lnTo>
                  <a:pt x="5955" y="10429"/>
                </a:lnTo>
                <a:cubicBezTo>
                  <a:pt x="5010" y="10240"/>
                  <a:pt x="4316" y="9421"/>
                  <a:pt x="4316" y="8413"/>
                </a:cubicBezTo>
                <a:cubicBezTo>
                  <a:pt x="4316" y="8192"/>
                  <a:pt x="4505" y="8035"/>
                  <a:pt x="4694" y="8035"/>
                </a:cubicBezTo>
                <a:cubicBezTo>
                  <a:pt x="4884" y="8035"/>
                  <a:pt x="5136" y="8224"/>
                  <a:pt x="5136" y="8413"/>
                </a:cubicBezTo>
                <a:cubicBezTo>
                  <a:pt x="5136" y="9106"/>
                  <a:pt x="5671" y="9641"/>
                  <a:pt x="6364" y="9641"/>
                </a:cubicBezTo>
                <a:cubicBezTo>
                  <a:pt x="7026" y="9641"/>
                  <a:pt x="7561" y="9106"/>
                  <a:pt x="7561" y="8413"/>
                </a:cubicBezTo>
                <a:cubicBezTo>
                  <a:pt x="7561" y="7751"/>
                  <a:pt x="6868" y="7247"/>
                  <a:pt x="6081" y="6680"/>
                </a:cubicBezTo>
                <a:cubicBezTo>
                  <a:pt x="5199" y="6050"/>
                  <a:pt x="4253" y="5388"/>
                  <a:pt x="4253" y="4285"/>
                </a:cubicBezTo>
                <a:cubicBezTo>
                  <a:pt x="4253" y="3309"/>
                  <a:pt x="4978" y="2427"/>
                  <a:pt x="5923" y="2269"/>
                </a:cubicBezTo>
                <a:lnTo>
                  <a:pt x="5923" y="1797"/>
                </a:lnTo>
                <a:cubicBezTo>
                  <a:pt x="5923" y="1576"/>
                  <a:pt x="6112" y="1356"/>
                  <a:pt x="6301" y="1356"/>
                </a:cubicBezTo>
                <a:close/>
                <a:moveTo>
                  <a:pt x="6333" y="1"/>
                </a:moveTo>
                <a:cubicBezTo>
                  <a:pt x="2836" y="1"/>
                  <a:pt x="0" y="2836"/>
                  <a:pt x="0" y="6333"/>
                </a:cubicBezTo>
                <a:cubicBezTo>
                  <a:pt x="0" y="9830"/>
                  <a:pt x="2836" y="12666"/>
                  <a:pt x="6333" y="12666"/>
                </a:cubicBezTo>
                <a:cubicBezTo>
                  <a:pt x="9861" y="12666"/>
                  <a:pt x="12697" y="9830"/>
                  <a:pt x="12697" y="6333"/>
                </a:cubicBezTo>
                <a:cubicBezTo>
                  <a:pt x="12697" y="2836"/>
                  <a:pt x="9861" y="1"/>
                  <a:pt x="633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92" name="Google Shape;1592;p37"/>
          <p:cNvGrpSpPr/>
          <p:nvPr/>
        </p:nvGrpSpPr>
        <p:grpSpPr>
          <a:xfrm>
            <a:off x="7194592" y="3283788"/>
            <a:ext cx="504357" cy="506198"/>
            <a:chOff x="-65145700" y="3727425"/>
            <a:chExt cx="317425" cy="317425"/>
          </a:xfrm>
        </p:grpSpPr>
        <p:sp>
          <p:nvSpPr>
            <p:cNvPr id="1593" name="Google Shape;1593;p37"/>
            <p:cNvSpPr/>
            <p:nvPr/>
          </p:nvSpPr>
          <p:spPr>
            <a:xfrm>
              <a:off x="-65145700" y="3769150"/>
              <a:ext cx="275675" cy="275700"/>
            </a:xfrm>
            <a:custGeom>
              <a:rect b="b" l="l" r="r" t="t"/>
              <a:pathLst>
                <a:path extrusionOk="0" h="11028" w="11027">
                  <a:moveTo>
                    <a:pt x="5514" y="1"/>
                  </a:moveTo>
                  <a:cubicBezTo>
                    <a:pt x="2489" y="1"/>
                    <a:pt x="0" y="2458"/>
                    <a:pt x="0" y="5514"/>
                  </a:cubicBezTo>
                  <a:cubicBezTo>
                    <a:pt x="0" y="8539"/>
                    <a:pt x="2489" y="11027"/>
                    <a:pt x="5514" y="11027"/>
                  </a:cubicBezTo>
                  <a:cubicBezTo>
                    <a:pt x="8538" y="11027"/>
                    <a:pt x="11027" y="8539"/>
                    <a:pt x="11027" y="5514"/>
                  </a:cubicBezTo>
                  <a:cubicBezTo>
                    <a:pt x="11027" y="5294"/>
                    <a:pt x="10869" y="5105"/>
                    <a:pt x="10649" y="5105"/>
                  </a:cubicBezTo>
                  <a:lnTo>
                    <a:pt x="5955" y="5105"/>
                  </a:lnTo>
                  <a:lnTo>
                    <a:pt x="5955" y="410"/>
                  </a:lnTo>
                  <a:cubicBezTo>
                    <a:pt x="5955" y="190"/>
                    <a:pt x="5766" y="1"/>
                    <a:pt x="55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4" name="Google Shape;1594;p37"/>
            <p:cNvSpPr/>
            <p:nvPr/>
          </p:nvSpPr>
          <p:spPr>
            <a:xfrm>
              <a:off x="-64977150" y="3727425"/>
              <a:ext cx="148875" cy="147300"/>
            </a:xfrm>
            <a:custGeom>
              <a:rect b="b" l="l" r="r" t="t"/>
              <a:pathLst>
                <a:path extrusionOk="0" h="5892" w="5955">
                  <a:moveTo>
                    <a:pt x="441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5513"/>
                  </a:lnTo>
                  <a:cubicBezTo>
                    <a:pt x="0" y="5702"/>
                    <a:pt x="189" y="5891"/>
                    <a:pt x="441" y="5891"/>
                  </a:cubicBezTo>
                  <a:lnTo>
                    <a:pt x="5514" y="5891"/>
                  </a:lnTo>
                  <a:cubicBezTo>
                    <a:pt x="5734" y="5891"/>
                    <a:pt x="5955" y="5702"/>
                    <a:pt x="5955" y="5513"/>
                  </a:cubicBezTo>
                  <a:cubicBezTo>
                    <a:pt x="5955" y="2489"/>
                    <a:pt x="3466" y="0"/>
                    <a:pt x="4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95" name="Google Shape;1595;p37"/>
          <p:cNvGrpSpPr/>
          <p:nvPr/>
        </p:nvGrpSpPr>
        <p:grpSpPr>
          <a:xfrm>
            <a:off x="6761833" y="4204004"/>
            <a:ext cx="503125" cy="506238"/>
            <a:chOff x="-61354875" y="4101525"/>
            <a:chExt cx="316650" cy="317450"/>
          </a:xfrm>
        </p:grpSpPr>
        <p:sp>
          <p:nvSpPr>
            <p:cNvPr id="1596" name="Google Shape;1596;p37"/>
            <p:cNvSpPr/>
            <p:nvPr/>
          </p:nvSpPr>
          <p:spPr>
            <a:xfrm>
              <a:off x="-61172925" y="4240150"/>
              <a:ext cx="62225" cy="145750"/>
            </a:xfrm>
            <a:custGeom>
              <a:rect b="b" l="l" r="r" t="t"/>
              <a:pathLst>
                <a:path extrusionOk="0" h="5830" w="2489">
                  <a:moveTo>
                    <a:pt x="1260" y="1"/>
                  </a:moveTo>
                  <a:cubicBezTo>
                    <a:pt x="1071" y="1"/>
                    <a:pt x="819" y="221"/>
                    <a:pt x="819" y="442"/>
                  </a:cubicBezTo>
                  <a:lnTo>
                    <a:pt x="819" y="725"/>
                  </a:lnTo>
                  <a:cubicBezTo>
                    <a:pt x="347" y="883"/>
                    <a:pt x="0" y="1355"/>
                    <a:pt x="0" y="1891"/>
                  </a:cubicBezTo>
                  <a:cubicBezTo>
                    <a:pt x="0" y="2584"/>
                    <a:pt x="536" y="2962"/>
                    <a:pt x="977" y="3277"/>
                  </a:cubicBezTo>
                  <a:cubicBezTo>
                    <a:pt x="1292" y="3529"/>
                    <a:pt x="1639" y="3750"/>
                    <a:pt x="1639" y="4002"/>
                  </a:cubicBezTo>
                  <a:cubicBezTo>
                    <a:pt x="1639" y="4222"/>
                    <a:pt x="1450" y="4411"/>
                    <a:pt x="1260" y="4411"/>
                  </a:cubicBezTo>
                  <a:cubicBezTo>
                    <a:pt x="1008" y="4411"/>
                    <a:pt x="819" y="4222"/>
                    <a:pt x="819" y="4002"/>
                  </a:cubicBezTo>
                  <a:cubicBezTo>
                    <a:pt x="819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51"/>
                  </a:lnTo>
                  <a:cubicBezTo>
                    <a:pt x="819" y="5672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4002"/>
                  </a:cubicBezTo>
                  <a:cubicBezTo>
                    <a:pt x="2489" y="3309"/>
                    <a:pt x="1922" y="2931"/>
                    <a:pt x="1481" y="2616"/>
                  </a:cubicBezTo>
                  <a:cubicBezTo>
                    <a:pt x="1166" y="2364"/>
                    <a:pt x="819" y="2143"/>
                    <a:pt x="819" y="1891"/>
                  </a:cubicBezTo>
                  <a:cubicBezTo>
                    <a:pt x="819" y="1702"/>
                    <a:pt x="1008" y="1513"/>
                    <a:pt x="1260" y="1513"/>
                  </a:cubicBezTo>
                  <a:cubicBezTo>
                    <a:pt x="1513" y="1513"/>
                    <a:pt x="1639" y="1702"/>
                    <a:pt x="1639" y="1891"/>
                  </a:cubicBezTo>
                  <a:cubicBezTo>
                    <a:pt x="1639" y="2143"/>
                    <a:pt x="1859" y="2332"/>
                    <a:pt x="2048" y="2332"/>
                  </a:cubicBezTo>
                  <a:cubicBezTo>
                    <a:pt x="2300" y="2332"/>
                    <a:pt x="2489" y="2143"/>
                    <a:pt x="2489" y="1891"/>
                  </a:cubicBezTo>
                  <a:cubicBezTo>
                    <a:pt x="2489" y="1355"/>
                    <a:pt x="2143" y="914"/>
                    <a:pt x="1639" y="725"/>
                  </a:cubicBezTo>
                  <a:lnTo>
                    <a:pt x="1639" y="442"/>
                  </a:lnTo>
                  <a:cubicBezTo>
                    <a:pt x="1639" y="221"/>
                    <a:pt x="1450" y="1"/>
                    <a:pt x="12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7" name="Google Shape;1597;p37"/>
            <p:cNvSpPr/>
            <p:nvPr/>
          </p:nvSpPr>
          <p:spPr>
            <a:xfrm>
              <a:off x="-61354875" y="4101525"/>
              <a:ext cx="316650" cy="317450"/>
            </a:xfrm>
            <a:custGeom>
              <a:rect b="b" l="l" r="r" t="t"/>
              <a:pathLst>
                <a:path extrusionOk="0" h="12698" w="12666">
                  <a:moveTo>
                    <a:pt x="11405" y="1608"/>
                  </a:moveTo>
                  <a:cubicBezTo>
                    <a:pt x="11657" y="1608"/>
                    <a:pt x="11847" y="1797"/>
                    <a:pt x="11847" y="2049"/>
                  </a:cubicBezTo>
                  <a:lnTo>
                    <a:pt x="11847" y="3277"/>
                  </a:lnTo>
                  <a:lnTo>
                    <a:pt x="820" y="3277"/>
                  </a:lnTo>
                  <a:lnTo>
                    <a:pt x="820" y="2049"/>
                  </a:lnTo>
                  <a:cubicBezTo>
                    <a:pt x="820" y="1797"/>
                    <a:pt x="1009" y="1608"/>
                    <a:pt x="1198" y="1608"/>
                  </a:cubicBezTo>
                  <a:lnTo>
                    <a:pt x="1639" y="1608"/>
                  </a:lnTo>
                  <a:lnTo>
                    <a:pt x="1639" y="2049"/>
                  </a:lnTo>
                  <a:cubicBezTo>
                    <a:pt x="1639" y="2301"/>
                    <a:pt x="1828" y="2458"/>
                    <a:pt x="2048" y="2458"/>
                  </a:cubicBezTo>
                  <a:cubicBezTo>
                    <a:pt x="2237" y="2458"/>
                    <a:pt x="2427" y="2238"/>
                    <a:pt x="2427" y="2049"/>
                  </a:cubicBezTo>
                  <a:lnTo>
                    <a:pt x="2427" y="1608"/>
                  </a:lnTo>
                  <a:lnTo>
                    <a:pt x="5892" y="1608"/>
                  </a:lnTo>
                  <a:lnTo>
                    <a:pt x="5892" y="2049"/>
                  </a:lnTo>
                  <a:cubicBezTo>
                    <a:pt x="5892" y="2301"/>
                    <a:pt x="6081" y="2458"/>
                    <a:pt x="6333" y="2458"/>
                  </a:cubicBezTo>
                  <a:cubicBezTo>
                    <a:pt x="6585" y="2458"/>
                    <a:pt x="6743" y="2238"/>
                    <a:pt x="6743" y="2049"/>
                  </a:cubicBezTo>
                  <a:lnTo>
                    <a:pt x="6743" y="1608"/>
                  </a:lnTo>
                  <a:lnTo>
                    <a:pt x="10208" y="1608"/>
                  </a:lnTo>
                  <a:lnTo>
                    <a:pt x="10208" y="2049"/>
                  </a:lnTo>
                  <a:cubicBezTo>
                    <a:pt x="10208" y="2301"/>
                    <a:pt x="10397" y="2458"/>
                    <a:pt x="10618" y="2458"/>
                  </a:cubicBezTo>
                  <a:cubicBezTo>
                    <a:pt x="10870" y="2458"/>
                    <a:pt x="11027" y="2238"/>
                    <a:pt x="11027" y="2049"/>
                  </a:cubicBezTo>
                  <a:lnTo>
                    <a:pt x="11027" y="1608"/>
                  </a:lnTo>
                  <a:close/>
                  <a:moveTo>
                    <a:pt x="2868" y="4916"/>
                  </a:moveTo>
                  <a:cubicBezTo>
                    <a:pt x="3088" y="4916"/>
                    <a:pt x="3246" y="5136"/>
                    <a:pt x="3246" y="5357"/>
                  </a:cubicBezTo>
                  <a:cubicBezTo>
                    <a:pt x="3309" y="5546"/>
                    <a:pt x="3088" y="5766"/>
                    <a:pt x="2868" y="5766"/>
                  </a:cubicBezTo>
                  <a:lnTo>
                    <a:pt x="2048" y="5766"/>
                  </a:lnTo>
                  <a:cubicBezTo>
                    <a:pt x="1796" y="5766"/>
                    <a:pt x="1639" y="5546"/>
                    <a:pt x="1639" y="5357"/>
                  </a:cubicBezTo>
                  <a:cubicBezTo>
                    <a:pt x="1639" y="5136"/>
                    <a:pt x="1828" y="4916"/>
                    <a:pt x="2048" y="4916"/>
                  </a:cubicBezTo>
                  <a:close/>
                  <a:moveTo>
                    <a:pt x="2868" y="6585"/>
                  </a:moveTo>
                  <a:cubicBezTo>
                    <a:pt x="3088" y="6585"/>
                    <a:pt x="3246" y="6774"/>
                    <a:pt x="3246" y="6963"/>
                  </a:cubicBezTo>
                  <a:cubicBezTo>
                    <a:pt x="3309" y="7215"/>
                    <a:pt x="3088" y="7404"/>
                    <a:pt x="2868" y="7404"/>
                  </a:cubicBezTo>
                  <a:lnTo>
                    <a:pt x="2048" y="7404"/>
                  </a:lnTo>
                  <a:cubicBezTo>
                    <a:pt x="1796" y="7404"/>
                    <a:pt x="1639" y="7215"/>
                    <a:pt x="1639" y="6963"/>
                  </a:cubicBezTo>
                  <a:cubicBezTo>
                    <a:pt x="1639" y="6743"/>
                    <a:pt x="1828" y="6585"/>
                    <a:pt x="2048" y="6585"/>
                  </a:cubicBezTo>
                  <a:close/>
                  <a:moveTo>
                    <a:pt x="2868" y="8287"/>
                  </a:moveTo>
                  <a:cubicBezTo>
                    <a:pt x="3088" y="8287"/>
                    <a:pt x="3246" y="8476"/>
                    <a:pt x="3246" y="8665"/>
                  </a:cubicBezTo>
                  <a:cubicBezTo>
                    <a:pt x="3309" y="8854"/>
                    <a:pt x="3088" y="9074"/>
                    <a:pt x="2868" y="9074"/>
                  </a:cubicBezTo>
                  <a:lnTo>
                    <a:pt x="2048" y="9074"/>
                  </a:lnTo>
                  <a:cubicBezTo>
                    <a:pt x="1796" y="9074"/>
                    <a:pt x="1639" y="8854"/>
                    <a:pt x="1639" y="8665"/>
                  </a:cubicBezTo>
                  <a:cubicBezTo>
                    <a:pt x="1639" y="8413"/>
                    <a:pt x="1828" y="8287"/>
                    <a:pt x="2048" y="8287"/>
                  </a:cubicBezTo>
                  <a:close/>
                  <a:moveTo>
                    <a:pt x="8538" y="5199"/>
                  </a:moveTo>
                  <a:cubicBezTo>
                    <a:pt x="10366" y="5199"/>
                    <a:pt x="11847" y="6711"/>
                    <a:pt x="11847" y="8507"/>
                  </a:cubicBezTo>
                  <a:cubicBezTo>
                    <a:pt x="11847" y="10334"/>
                    <a:pt x="10334" y="11815"/>
                    <a:pt x="8538" y="11815"/>
                  </a:cubicBezTo>
                  <a:cubicBezTo>
                    <a:pt x="6711" y="11815"/>
                    <a:pt x="5230" y="10334"/>
                    <a:pt x="5230" y="8507"/>
                  </a:cubicBezTo>
                  <a:cubicBezTo>
                    <a:pt x="5230" y="6711"/>
                    <a:pt x="6743" y="5199"/>
                    <a:pt x="8538" y="5199"/>
                  </a:cubicBezTo>
                  <a:close/>
                  <a:moveTo>
                    <a:pt x="2048" y="1"/>
                  </a:moveTo>
                  <a:cubicBezTo>
                    <a:pt x="1828" y="1"/>
                    <a:pt x="1639" y="190"/>
                    <a:pt x="1639" y="410"/>
                  </a:cubicBezTo>
                  <a:lnTo>
                    <a:pt x="1639" y="788"/>
                  </a:lnTo>
                  <a:lnTo>
                    <a:pt x="1198" y="788"/>
                  </a:lnTo>
                  <a:cubicBezTo>
                    <a:pt x="536" y="788"/>
                    <a:pt x="1" y="1324"/>
                    <a:pt x="1" y="2049"/>
                  </a:cubicBezTo>
                  <a:lnTo>
                    <a:pt x="1" y="9767"/>
                  </a:lnTo>
                  <a:cubicBezTo>
                    <a:pt x="1" y="10429"/>
                    <a:pt x="536" y="11028"/>
                    <a:pt x="1198" y="11028"/>
                  </a:cubicBezTo>
                  <a:lnTo>
                    <a:pt x="5230" y="11028"/>
                  </a:lnTo>
                  <a:cubicBezTo>
                    <a:pt x="5987" y="12004"/>
                    <a:pt x="7184" y="12697"/>
                    <a:pt x="8538" y="12697"/>
                  </a:cubicBezTo>
                  <a:cubicBezTo>
                    <a:pt x="10807" y="12697"/>
                    <a:pt x="12666" y="10838"/>
                    <a:pt x="12666" y="8539"/>
                  </a:cubicBezTo>
                  <a:lnTo>
                    <a:pt x="12666" y="2080"/>
                  </a:lnTo>
                  <a:cubicBezTo>
                    <a:pt x="12666" y="1356"/>
                    <a:pt x="12130" y="788"/>
                    <a:pt x="11405" y="788"/>
                  </a:cubicBezTo>
                  <a:lnTo>
                    <a:pt x="11027" y="788"/>
                  </a:lnTo>
                  <a:lnTo>
                    <a:pt x="11027" y="410"/>
                  </a:lnTo>
                  <a:cubicBezTo>
                    <a:pt x="11027" y="158"/>
                    <a:pt x="10807" y="1"/>
                    <a:pt x="10618" y="1"/>
                  </a:cubicBezTo>
                  <a:cubicBezTo>
                    <a:pt x="10429" y="1"/>
                    <a:pt x="10177" y="190"/>
                    <a:pt x="10177" y="410"/>
                  </a:cubicBezTo>
                  <a:lnTo>
                    <a:pt x="10177" y="788"/>
                  </a:lnTo>
                  <a:lnTo>
                    <a:pt x="6711" y="788"/>
                  </a:lnTo>
                  <a:lnTo>
                    <a:pt x="6711" y="410"/>
                  </a:lnTo>
                  <a:cubicBezTo>
                    <a:pt x="6711" y="158"/>
                    <a:pt x="6522" y="1"/>
                    <a:pt x="6333" y="1"/>
                  </a:cubicBezTo>
                  <a:cubicBezTo>
                    <a:pt x="6144" y="1"/>
                    <a:pt x="5892" y="190"/>
                    <a:pt x="5892" y="410"/>
                  </a:cubicBezTo>
                  <a:lnTo>
                    <a:pt x="5892" y="788"/>
                  </a:lnTo>
                  <a:lnTo>
                    <a:pt x="2427" y="788"/>
                  </a:lnTo>
                  <a:lnTo>
                    <a:pt x="2427" y="410"/>
                  </a:lnTo>
                  <a:cubicBezTo>
                    <a:pt x="2427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98" name="Google Shape;1598;p37"/>
          <p:cNvGrpSpPr/>
          <p:nvPr/>
        </p:nvGrpSpPr>
        <p:grpSpPr>
          <a:xfrm flipH="1">
            <a:off x="1885980" y="2282571"/>
            <a:ext cx="4954772" cy="649654"/>
            <a:chOff x="654575" y="2635965"/>
            <a:chExt cx="4165424" cy="471310"/>
          </a:xfrm>
        </p:grpSpPr>
        <p:sp>
          <p:nvSpPr>
            <p:cNvPr id="1599" name="Google Shape;1599;p37"/>
            <p:cNvSpPr/>
            <p:nvPr/>
          </p:nvSpPr>
          <p:spPr>
            <a:xfrm>
              <a:off x="1566799" y="2635975"/>
              <a:ext cx="3253200" cy="471300"/>
            </a:xfrm>
            <a:prstGeom prst="chevron">
              <a:avLst>
                <a:gd fmla="val 50000" name="adj"/>
              </a:avLst>
            </a:prstGeom>
            <a:solidFill>
              <a:srgbClr val="9900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0" name="Google Shape;1600;p37"/>
            <p:cNvSpPr/>
            <p:nvPr/>
          </p:nvSpPr>
          <p:spPr>
            <a:xfrm>
              <a:off x="1110686" y="2635965"/>
              <a:ext cx="599400" cy="471300"/>
            </a:xfrm>
            <a:prstGeom prst="chevron">
              <a:avLst>
                <a:gd fmla="val 49589" name="adj"/>
              </a:avLst>
            </a:prstGeom>
            <a:solidFill>
              <a:srgbClr val="9900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1" name="Google Shape;1601;p37"/>
            <p:cNvSpPr/>
            <p:nvPr/>
          </p:nvSpPr>
          <p:spPr>
            <a:xfrm>
              <a:off x="654575" y="2635965"/>
              <a:ext cx="599400" cy="471300"/>
            </a:xfrm>
            <a:prstGeom prst="chevron">
              <a:avLst>
                <a:gd fmla="val 49589" name="adj"/>
              </a:avLst>
            </a:prstGeom>
            <a:solidFill>
              <a:srgbClr val="9900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02" name="Google Shape;1602;p37"/>
          <p:cNvSpPr txBox="1"/>
          <p:nvPr/>
        </p:nvSpPr>
        <p:spPr>
          <a:xfrm>
            <a:off x="3098232" y="2318320"/>
            <a:ext cx="2129100" cy="592200"/>
          </a:xfrm>
          <a:prstGeom prst="rect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lang="zh-TW" sz="19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資料集說明</a:t>
            </a:r>
            <a:endParaRPr b="1" i="0" sz="1900" u="none" cap="none" strike="noStrik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03" name="Google Shape;1603;p37"/>
          <p:cNvSpPr/>
          <p:nvPr/>
        </p:nvSpPr>
        <p:spPr>
          <a:xfrm>
            <a:off x="6936637" y="2392675"/>
            <a:ext cx="328306" cy="429300"/>
          </a:xfrm>
          <a:custGeom>
            <a:rect b="b" l="l" r="r" t="t"/>
            <a:pathLst>
              <a:path extrusionOk="0" h="3240000" w="2387678">
                <a:moveTo>
                  <a:pt x="1645041" y="17032"/>
                </a:moveTo>
                <a:lnTo>
                  <a:pt x="2376264" y="17032"/>
                </a:lnTo>
                <a:lnTo>
                  <a:pt x="2376264" y="17033"/>
                </a:lnTo>
                <a:lnTo>
                  <a:pt x="1645042" y="17033"/>
                </a:lnTo>
                <a:close/>
                <a:moveTo>
                  <a:pt x="0" y="17032"/>
                </a:moveTo>
                <a:lnTo>
                  <a:pt x="1379678" y="17032"/>
                </a:lnTo>
                <a:lnTo>
                  <a:pt x="1379678" y="996125"/>
                </a:lnTo>
                <a:lnTo>
                  <a:pt x="2376264" y="996125"/>
                </a:lnTo>
                <a:lnTo>
                  <a:pt x="2376264" y="3240000"/>
                </a:lnTo>
                <a:lnTo>
                  <a:pt x="0" y="3240000"/>
                </a:lnTo>
                <a:close/>
                <a:moveTo>
                  <a:pt x="1498869" y="0"/>
                </a:moveTo>
                <a:lnTo>
                  <a:pt x="2387678" y="888809"/>
                </a:lnTo>
                <a:lnTo>
                  <a:pt x="1498869" y="888809"/>
                </a:lnTo>
                <a:close/>
              </a:path>
            </a:pathLst>
          </a:custGeom>
          <a:solidFill>
            <a:srgbClr val="9900F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7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Google Shape;1608;p38"/>
          <p:cNvSpPr txBox="1"/>
          <p:nvPr>
            <p:ph type="title"/>
          </p:nvPr>
        </p:nvSpPr>
        <p:spPr>
          <a:xfrm>
            <a:off x="311700" y="3148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zh-TW"/>
              <a:t>動機 </a:t>
            </a:r>
            <a:r>
              <a:rPr b="1" lang="zh-TW"/>
              <a:t>&amp; </a:t>
            </a:r>
            <a:r>
              <a:rPr b="1" lang="zh-TW"/>
              <a:t>目的</a:t>
            </a:r>
            <a:endParaRPr b="1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sp>
        <p:nvSpPr>
          <p:cNvPr id="1609" name="Google Shape;1609;p38"/>
          <p:cNvSpPr txBox="1"/>
          <p:nvPr/>
        </p:nvSpPr>
        <p:spPr>
          <a:xfrm>
            <a:off x="6505351" y="3568403"/>
            <a:ext cx="16992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zh-TW" sz="24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expectation</a:t>
            </a:r>
            <a:endParaRPr sz="2400">
              <a:solidFill>
                <a:schemeClr val="dk2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610" name="Google Shape;1610;p38"/>
          <p:cNvSpPr txBox="1"/>
          <p:nvPr/>
        </p:nvSpPr>
        <p:spPr>
          <a:xfrm>
            <a:off x="6513751" y="3979900"/>
            <a:ext cx="1699200" cy="64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lang="zh-TW" sz="1500">
                <a:latin typeface="Comic Sans MS"/>
                <a:ea typeface="Comic Sans MS"/>
                <a:cs typeface="Comic Sans MS"/>
                <a:sym typeface="Comic Sans MS"/>
              </a:rPr>
              <a:t>                                                             普及無人化商店</a:t>
            </a:r>
            <a:endParaRPr b="1" sz="15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611" name="Google Shape;1611;p38"/>
          <p:cNvSpPr txBox="1"/>
          <p:nvPr/>
        </p:nvSpPr>
        <p:spPr>
          <a:xfrm>
            <a:off x="939438" y="3568403"/>
            <a:ext cx="16992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zh-TW" sz="24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start</a:t>
            </a:r>
            <a:endParaRPr b="0" i="0" sz="2400" u="none" cap="none" strike="noStrike">
              <a:solidFill>
                <a:schemeClr val="accent3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612" name="Google Shape;1612;p38"/>
          <p:cNvSpPr txBox="1"/>
          <p:nvPr/>
        </p:nvSpPr>
        <p:spPr>
          <a:xfrm>
            <a:off x="939438" y="4097775"/>
            <a:ext cx="1699200" cy="64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lang="zh-TW" sz="1500">
                <a:latin typeface="Comic Sans MS"/>
                <a:ea typeface="Comic Sans MS"/>
                <a:cs typeface="Comic Sans MS"/>
                <a:sym typeface="Comic Sans MS"/>
              </a:rPr>
              <a:t>中國全國銀行發明驗鈔機</a:t>
            </a:r>
            <a:endParaRPr b="1" i="0" sz="1500" u="none" cap="none" strike="noStrike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613" name="Google Shape;1613;p38"/>
          <p:cNvSpPr txBox="1"/>
          <p:nvPr/>
        </p:nvSpPr>
        <p:spPr>
          <a:xfrm>
            <a:off x="4578025" y="3568400"/>
            <a:ext cx="18132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zh-TW" sz="2400">
                <a:solidFill>
                  <a:srgbClr val="05738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universalness</a:t>
            </a:r>
            <a:endParaRPr b="0" i="0" sz="2400" u="none" cap="none" strike="noStrike">
              <a:solidFill>
                <a:srgbClr val="057380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614" name="Google Shape;1614;p38"/>
          <p:cNvSpPr txBox="1"/>
          <p:nvPr/>
        </p:nvSpPr>
        <p:spPr>
          <a:xfrm>
            <a:off x="4531807" y="4097783"/>
            <a:ext cx="1905900" cy="64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lang="zh-TW" sz="1500">
                <a:latin typeface="Comic Sans MS"/>
                <a:ea typeface="Comic Sans MS"/>
                <a:cs typeface="Comic Sans MS"/>
                <a:sym typeface="Comic Sans MS"/>
              </a:rPr>
              <a:t>開始普及自動驗鈔機</a:t>
            </a:r>
            <a:endParaRPr b="1" sz="15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615" name="Google Shape;1615;p38"/>
          <p:cNvSpPr txBox="1"/>
          <p:nvPr/>
        </p:nvSpPr>
        <p:spPr>
          <a:xfrm>
            <a:off x="2775655" y="4097783"/>
            <a:ext cx="1813200" cy="64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lang="zh-TW" sz="1500">
                <a:latin typeface="Comic Sans MS"/>
                <a:ea typeface="Comic Sans MS"/>
                <a:cs typeface="Comic Sans MS"/>
                <a:sym typeface="Comic Sans MS"/>
              </a:rPr>
              <a:t>加拿大「現金</a:t>
            </a:r>
            <a:r>
              <a:rPr b="1" lang="zh-TW" sz="1500">
                <a:latin typeface="Comic Sans MS"/>
                <a:ea typeface="Comic Sans MS"/>
                <a:cs typeface="Comic Sans MS"/>
                <a:sym typeface="Comic Sans MS"/>
              </a:rPr>
              <a:t>密</a:t>
            </a:r>
            <a:r>
              <a:rPr b="1" lang="zh-TW" sz="1500">
                <a:latin typeface="Comic Sans MS"/>
                <a:ea typeface="Comic Sans MS"/>
                <a:cs typeface="Comic Sans MS"/>
                <a:sym typeface="Comic Sans MS"/>
              </a:rPr>
              <a:t>碼」公司開始為機器設計程式</a:t>
            </a:r>
            <a:endParaRPr b="1" sz="15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616" name="Google Shape;1616;p38"/>
          <p:cNvSpPr txBox="1"/>
          <p:nvPr/>
        </p:nvSpPr>
        <p:spPr>
          <a:xfrm>
            <a:off x="2832502" y="3568403"/>
            <a:ext cx="16992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zh-TW" sz="24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develop</a:t>
            </a:r>
            <a:endParaRPr b="0" i="0" sz="2400" u="none" cap="none" strike="noStrike">
              <a:solidFill>
                <a:schemeClr val="accen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grpSp>
        <p:nvGrpSpPr>
          <p:cNvPr id="1617" name="Google Shape;1617;p38"/>
          <p:cNvGrpSpPr/>
          <p:nvPr/>
        </p:nvGrpSpPr>
        <p:grpSpPr>
          <a:xfrm>
            <a:off x="1275193" y="1125087"/>
            <a:ext cx="6602394" cy="2235806"/>
            <a:chOff x="889969" y="1353675"/>
            <a:chExt cx="5782950" cy="1842140"/>
          </a:xfrm>
        </p:grpSpPr>
        <p:sp>
          <p:nvSpPr>
            <p:cNvPr id="1618" name="Google Shape;1618;p38"/>
            <p:cNvSpPr/>
            <p:nvPr/>
          </p:nvSpPr>
          <p:spPr>
            <a:xfrm>
              <a:off x="2157052" y="2210758"/>
              <a:ext cx="77415" cy="108871"/>
            </a:xfrm>
            <a:custGeom>
              <a:rect b="b" l="l" r="r" t="t"/>
              <a:pathLst>
                <a:path extrusionOk="0" h="578" w="411">
                  <a:moveTo>
                    <a:pt x="1" y="1"/>
                  </a:moveTo>
                  <a:lnTo>
                    <a:pt x="1" y="292"/>
                  </a:lnTo>
                  <a:lnTo>
                    <a:pt x="1" y="577"/>
                  </a:lnTo>
                  <a:lnTo>
                    <a:pt x="209" y="438"/>
                  </a:lnTo>
                  <a:lnTo>
                    <a:pt x="411" y="292"/>
                  </a:lnTo>
                  <a:lnTo>
                    <a:pt x="209" y="1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C3E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9" name="Google Shape;1619;p38"/>
            <p:cNvSpPr/>
            <p:nvPr/>
          </p:nvSpPr>
          <p:spPr>
            <a:xfrm>
              <a:off x="3744796" y="2210758"/>
              <a:ext cx="75908" cy="108871"/>
            </a:xfrm>
            <a:custGeom>
              <a:rect b="b" l="l" r="r" t="t"/>
              <a:pathLst>
                <a:path extrusionOk="0" h="578" w="403">
                  <a:moveTo>
                    <a:pt x="0" y="1"/>
                  </a:moveTo>
                  <a:lnTo>
                    <a:pt x="0" y="292"/>
                  </a:lnTo>
                  <a:lnTo>
                    <a:pt x="0" y="577"/>
                  </a:lnTo>
                  <a:lnTo>
                    <a:pt x="201" y="438"/>
                  </a:lnTo>
                  <a:lnTo>
                    <a:pt x="403" y="292"/>
                  </a:lnTo>
                  <a:lnTo>
                    <a:pt x="201" y="1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C3E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0" name="Google Shape;1620;p38"/>
            <p:cNvSpPr/>
            <p:nvPr/>
          </p:nvSpPr>
          <p:spPr>
            <a:xfrm>
              <a:off x="5330490" y="2210758"/>
              <a:ext cx="75908" cy="108871"/>
            </a:xfrm>
            <a:custGeom>
              <a:rect b="b" l="l" r="r" t="t"/>
              <a:pathLst>
                <a:path extrusionOk="0" h="578" w="403">
                  <a:moveTo>
                    <a:pt x="0" y="1"/>
                  </a:moveTo>
                  <a:lnTo>
                    <a:pt x="0" y="292"/>
                  </a:lnTo>
                  <a:lnTo>
                    <a:pt x="0" y="577"/>
                  </a:lnTo>
                  <a:lnTo>
                    <a:pt x="202" y="438"/>
                  </a:lnTo>
                  <a:lnTo>
                    <a:pt x="403" y="292"/>
                  </a:lnTo>
                  <a:lnTo>
                    <a:pt x="202" y="1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C3E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621" name="Google Shape;1621;p38"/>
            <p:cNvGrpSpPr/>
            <p:nvPr/>
          </p:nvGrpSpPr>
          <p:grpSpPr>
            <a:xfrm>
              <a:off x="2485444" y="1353675"/>
              <a:ext cx="1016100" cy="1797628"/>
              <a:chOff x="2485444" y="1353675"/>
              <a:chExt cx="1016100" cy="1797628"/>
            </a:xfrm>
          </p:grpSpPr>
          <p:sp>
            <p:nvSpPr>
              <p:cNvPr id="1622" name="Google Shape;1622;p38"/>
              <p:cNvSpPr/>
              <p:nvPr/>
            </p:nvSpPr>
            <p:spPr>
              <a:xfrm>
                <a:off x="3082628" y="2786617"/>
                <a:ext cx="121225" cy="122266"/>
              </a:xfrm>
              <a:custGeom>
                <a:rect b="b" l="l" r="r" t="t"/>
                <a:pathLst>
                  <a:path extrusionOk="0" h="4227" w="4191">
                    <a:moveTo>
                      <a:pt x="2941" y="1"/>
                    </a:moveTo>
                    <a:cubicBezTo>
                      <a:pt x="2906" y="1"/>
                      <a:pt x="2871" y="2"/>
                      <a:pt x="2836" y="5"/>
                    </a:cubicBezTo>
                    <a:cubicBezTo>
                      <a:pt x="1828" y="100"/>
                      <a:pt x="883" y="320"/>
                      <a:pt x="0" y="667"/>
                    </a:cubicBezTo>
                    <a:lnTo>
                      <a:pt x="3529" y="4227"/>
                    </a:lnTo>
                    <a:cubicBezTo>
                      <a:pt x="3876" y="3313"/>
                      <a:pt x="4128" y="2368"/>
                      <a:pt x="4191" y="1392"/>
                    </a:cubicBezTo>
                    <a:cubicBezTo>
                      <a:pt x="4191" y="982"/>
                      <a:pt x="4033" y="635"/>
                      <a:pt x="3812" y="352"/>
                    </a:cubicBezTo>
                    <a:cubicBezTo>
                      <a:pt x="3558" y="125"/>
                      <a:pt x="3252" y="1"/>
                      <a:pt x="294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3" name="Google Shape;1623;p38"/>
              <p:cNvSpPr/>
              <p:nvPr/>
            </p:nvSpPr>
            <p:spPr>
              <a:xfrm>
                <a:off x="2620081" y="1868136"/>
                <a:ext cx="796752" cy="795434"/>
              </a:xfrm>
              <a:custGeom>
                <a:rect b="b" l="l" r="r" t="t"/>
                <a:pathLst>
                  <a:path extrusionOk="0" h="4223" w="4230">
                    <a:moveTo>
                      <a:pt x="2112" y="0"/>
                    </a:moveTo>
                    <a:cubicBezTo>
                      <a:pt x="959" y="0"/>
                      <a:pt x="1" y="952"/>
                      <a:pt x="1" y="2111"/>
                    </a:cubicBezTo>
                    <a:cubicBezTo>
                      <a:pt x="1" y="3264"/>
                      <a:pt x="959" y="4222"/>
                      <a:pt x="2112" y="4222"/>
                    </a:cubicBezTo>
                    <a:cubicBezTo>
                      <a:pt x="3299" y="4222"/>
                      <a:pt x="4229" y="3264"/>
                      <a:pt x="4229" y="2111"/>
                    </a:cubicBezTo>
                    <a:cubicBezTo>
                      <a:pt x="4229" y="952"/>
                      <a:pt x="3299" y="0"/>
                      <a:pt x="2112" y="0"/>
                    </a:cubicBezTo>
                    <a:close/>
                  </a:path>
                </a:pathLst>
              </a:custGeom>
              <a:solidFill>
                <a:srgbClr val="54AED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4" name="Google Shape;1624;p38"/>
              <p:cNvSpPr/>
              <p:nvPr/>
            </p:nvSpPr>
            <p:spPr>
              <a:xfrm>
                <a:off x="2652855" y="1894318"/>
                <a:ext cx="736478" cy="736478"/>
              </a:xfrm>
              <a:custGeom>
                <a:rect b="b" l="l" r="r" t="t"/>
                <a:pathLst>
                  <a:path extrusionOk="0" h="3910" w="3910">
                    <a:moveTo>
                      <a:pt x="1938" y="0"/>
                    </a:moveTo>
                    <a:cubicBezTo>
                      <a:pt x="868" y="0"/>
                      <a:pt x="0" y="903"/>
                      <a:pt x="0" y="1972"/>
                    </a:cubicBezTo>
                    <a:cubicBezTo>
                      <a:pt x="0" y="3042"/>
                      <a:pt x="868" y="3910"/>
                      <a:pt x="1938" y="3910"/>
                    </a:cubicBezTo>
                    <a:cubicBezTo>
                      <a:pt x="3014" y="3910"/>
                      <a:pt x="3910" y="3042"/>
                      <a:pt x="3910" y="1972"/>
                    </a:cubicBezTo>
                    <a:cubicBezTo>
                      <a:pt x="3910" y="903"/>
                      <a:pt x="3014" y="0"/>
                      <a:pt x="193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5" name="Google Shape;1625;p38"/>
              <p:cNvSpPr/>
              <p:nvPr/>
            </p:nvSpPr>
            <p:spPr>
              <a:xfrm>
                <a:off x="2685441" y="1933496"/>
                <a:ext cx="666032" cy="664714"/>
              </a:xfrm>
              <a:custGeom>
                <a:rect b="b" l="l" r="r" t="t"/>
                <a:pathLst>
                  <a:path extrusionOk="0" h="3529" w="3536">
                    <a:moveTo>
                      <a:pt x="1765" y="1"/>
                    </a:moveTo>
                    <a:cubicBezTo>
                      <a:pt x="813" y="1"/>
                      <a:pt x="1" y="778"/>
                      <a:pt x="1" y="1764"/>
                    </a:cubicBezTo>
                    <a:cubicBezTo>
                      <a:pt x="1" y="2716"/>
                      <a:pt x="813" y="3528"/>
                      <a:pt x="1765" y="3528"/>
                    </a:cubicBezTo>
                    <a:cubicBezTo>
                      <a:pt x="2751" y="3528"/>
                      <a:pt x="3535" y="2716"/>
                      <a:pt x="3535" y="1764"/>
                    </a:cubicBezTo>
                    <a:cubicBezTo>
                      <a:pt x="3535" y="778"/>
                      <a:pt x="2751" y="1"/>
                      <a:pt x="1765" y="1"/>
                    </a:cubicBezTo>
                    <a:close/>
                  </a:path>
                </a:pathLst>
              </a:custGeom>
              <a:solidFill>
                <a:srgbClr val="E5E6E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6" name="Google Shape;1626;p38"/>
              <p:cNvSpPr txBox="1"/>
              <p:nvPr/>
            </p:nvSpPr>
            <p:spPr>
              <a:xfrm>
                <a:off x="2485444" y="1353675"/>
                <a:ext cx="1016100" cy="281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700"/>
                  <a:buFont typeface="Arial"/>
                  <a:buNone/>
                </a:pPr>
                <a:r>
                  <a:rPr lang="zh-TW" sz="2500">
                    <a:solidFill>
                      <a:schemeClr val="dk2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1998</a:t>
                </a:r>
                <a:endParaRPr b="0" i="0" sz="2500" u="none" cap="none" strike="noStrike">
                  <a:solidFill>
                    <a:schemeClr val="dk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1627" name="Google Shape;1627;p38"/>
              <p:cNvSpPr/>
              <p:nvPr/>
            </p:nvSpPr>
            <p:spPr>
              <a:xfrm rot="-4046764">
                <a:off x="2689371" y="1936102"/>
                <a:ext cx="661708" cy="661708"/>
              </a:xfrm>
              <a:prstGeom prst="chord">
                <a:avLst>
                  <a:gd fmla="val 4748000" name="adj1"/>
                  <a:gd fmla="val 14065218" name="adj2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8" name="Google Shape;1628;p38"/>
              <p:cNvSpPr/>
              <p:nvPr/>
            </p:nvSpPr>
            <p:spPr>
              <a:xfrm>
                <a:off x="2855711" y="2818637"/>
                <a:ext cx="315340" cy="315340"/>
              </a:xfrm>
              <a:custGeom>
                <a:rect b="b" l="l" r="r" t="t"/>
                <a:pathLst>
                  <a:path extrusionOk="0" h="10902" w="10902">
                    <a:moveTo>
                      <a:pt x="6554" y="2647"/>
                    </a:moveTo>
                    <a:cubicBezTo>
                      <a:pt x="6979" y="2647"/>
                      <a:pt x="7404" y="2805"/>
                      <a:pt x="7719" y="3120"/>
                    </a:cubicBezTo>
                    <a:cubicBezTo>
                      <a:pt x="8381" y="3782"/>
                      <a:pt x="8381" y="4821"/>
                      <a:pt x="7751" y="5483"/>
                    </a:cubicBezTo>
                    <a:cubicBezTo>
                      <a:pt x="7436" y="5798"/>
                      <a:pt x="7058" y="5955"/>
                      <a:pt x="6585" y="5955"/>
                    </a:cubicBezTo>
                    <a:cubicBezTo>
                      <a:pt x="6144" y="5955"/>
                      <a:pt x="5703" y="5798"/>
                      <a:pt x="5388" y="5483"/>
                    </a:cubicBezTo>
                    <a:cubicBezTo>
                      <a:pt x="5073" y="5168"/>
                      <a:pt x="4915" y="4758"/>
                      <a:pt x="4915" y="4286"/>
                    </a:cubicBezTo>
                    <a:cubicBezTo>
                      <a:pt x="4915" y="3813"/>
                      <a:pt x="5073" y="3435"/>
                      <a:pt x="5388" y="3120"/>
                    </a:cubicBezTo>
                    <a:cubicBezTo>
                      <a:pt x="5703" y="2805"/>
                      <a:pt x="6128" y="2647"/>
                      <a:pt x="6554" y="2647"/>
                    </a:cubicBezTo>
                    <a:close/>
                    <a:moveTo>
                      <a:pt x="2175" y="6901"/>
                    </a:moveTo>
                    <a:lnTo>
                      <a:pt x="4065" y="8791"/>
                    </a:lnTo>
                    <a:lnTo>
                      <a:pt x="3592" y="9484"/>
                    </a:lnTo>
                    <a:lnTo>
                      <a:pt x="1418" y="7342"/>
                    </a:lnTo>
                    <a:lnTo>
                      <a:pt x="2175" y="6901"/>
                    </a:lnTo>
                    <a:close/>
                    <a:moveTo>
                      <a:pt x="6907" y="1"/>
                    </a:moveTo>
                    <a:cubicBezTo>
                      <a:pt x="6851" y="1"/>
                      <a:pt x="6795" y="11"/>
                      <a:pt x="6743" y="33"/>
                    </a:cubicBezTo>
                    <a:cubicBezTo>
                      <a:pt x="5546" y="663"/>
                      <a:pt x="4474" y="1576"/>
                      <a:pt x="3655" y="2616"/>
                    </a:cubicBezTo>
                    <a:cubicBezTo>
                      <a:pt x="3025" y="3341"/>
                      <a:pt x="2553" y="4223"/>
                      <a:pt x="2175" y="5136"/>
                    </a:cubicBezTo>
                    <a:cubicBezTo>
                      <a:pt x="2048" y="5451"/>
                      <a:pt x="1922" y="5766"/>
                      <a:pt x="1859" y="6050"/>
                    </a:cubicBezTo>
                    <a:lnTo>
                      <a:pt x="505" y="6838"/>
                    </a:lnTo>
                    <a:cubicBezTo>
                      <a:pt x="379" y="6932"/>
                      <a:pt x="316" y="7058"/>
                      <a:pt x="316" y="7184"/>
                    </a:cubicBezTo>
                    <a:cubicBezTo>
                      <a:pt x="316" y="7279"/>
                      <a:pt x="347" y="7405"/>
                      <a:pt x="442" y="7531"/>
                    </a:cubicBezTo>
                    <a:lnTo>
                      <a:pt x="1072" y="8161"/>
                    </a:lnTo>
                    <a:cubicBezTo>
                      <a:pt x="631" y="8696"/>
                      <a:pt x="1" y="9673"/>
                      <a:pt x="1" y="10272"/>
                    </a:cubicBezTo>
                    <a:cubicBezTo>
                      <a:pt x="1" y="10524"/>
                      <a:pt x="64" y="10681"/>
                      <a:pt x="158" y="10744"/>
                    </a:cubicBezTo>
                    <a:cubicBezTo>
                      <a:pt x="221" y="10839"/>
                      <a:pt x="379" y="10902"/>
                      <a:pt x="631" y="10902"/>
                    </a:cubicBezTo>
                    <a:cubicBezTo>
                      <a:pt x="1229" y="10902"/>
                      <a:pt x="2238" y="10240"/>
                      <a:pt x="2742" y="9830"/>
                    </a:cubicBezTo>
                    <a:lnTo>
                      <a:pt x="3372" y="10461"/>
                    </a:lnTo>
                    <a:cubicBezTo>
                      <a:pt x="3466" y="10555"/>
                      <a:pt x="3592" y="10587"/>
                      <a:pt x="3655" y="10587"/>
                    </a:cubicBezTo>
                    <a:lnTo>
                      <a:pt x="3687" y="10587"/>
                    </a:lnTo>
                    <a:cubicBezTo>
                      <a:pt x="3813" y="10587"/>
                      <a:pt x="3939" y="10524"/>
                      <a:pt x="4002" y="10398"/>
                    </a:cubicBezTo>
                    <a:lnTo>
                      <a:pt x="4789" y="9074"/>
                    </a:lnTo>
                    <a:cubicBezTo>
                      <a:pt x="5104" y="8980"/>
                      <a:pt x="5420" y="8854"/>
                      <a:pt x="5735" y="8759"/>
                    </a:cubicBezTo>
                    <a:cubicBezTo>
                      <a:pt x="6648" y="8381"/>
                      <a:pt x="7530" y="7877"/>
                      <a:pt x="8255" y="7279"/>
                    </a:cubicBezTo>
                    <a:cubicBezTo>
                      <a:pt x="9295" y="6459"/>
                      <a:pt x="10208" y="5388"/>
                      <a:pt x="10838" y="4223"/>
                    </a:cubicBezTo>
                    <a:cubicBezTo>
                      <a:pt x="10901" y="4065"/>
                      <a:pt x="10870" y="3876"/>
                      <a:pt x="10744" y="3750"/>
                    </a:cubicBezTo>
                    <a:lnTo>
                      <a:pt x="7215" y="127"/>
                    </a:lnTo>
                    <a:cubicBezTo>
                      <a:pt x="7131" y="43"/>
                      <a:pt x="7019" y="1"/>
                      <a:pt x="690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9" name="Google Shape;1629;p38"/>
              <p:cNvSpPr/>
              <p:nvPr/>
            </p:nvSpPr>
            <p:spPr>
              <a:xfrm>
                <a:off x="2993307" y="3059235"/>
                <a:ext cx="98461" cy="92068"/>
              </a:xfrm>
              <a:custGeom>
                <a:rect b="b" l="l" r="r" t="t"/>
                <a:pathLst>
                  <a:path extrusionOk="0" h="3183" w="3404">
                    <a:moveTo>
                      <a:pt x="3403" y="0"/>
                    </a:moveTo>
                    <a:lnTo>
                      <a:pt x="3403" y="0"/>
                    </a:lnTo>
                    <a:cubicBezTo>
                      <a:pt x="2710" y="473"/>
                      <a:pt x="2017" y="819"/>
                      <a:pt x="1261" y="1134"/>
                    </a:cubicBezTo>
                    <a:cubicBezTo>
                      <a:pt x="1041" y="1292"/>
                      <a:pt x="726" y="1386"/>
                      <a:pt x="442" y="1449"/>
                    </a:cubicBezTo>
                    <a:cubicBezTo>
                      <a:pt x="347" y="1859"/>
                      <a:pt x="253" y="2237"/>
                      <a:pt x="95" y="2584"/>
                    </a:cubicBezTo>
                    <a:cubicBezTo>
                      <a:pt x="1" y="2741"/>
                      <a:pt x="32" y="2930"/>
                      <a:pt x="158" y="3056"/>
                    </a:cubicBezTo>
                    <a:cubicBezTo>
                      <a:pt x="253" y="3151"/>
                      <a:pt x="347" y="3182"/>
                      <a:pt x="442" y="3182"/>
                    </a:cubicBezTo>
                    <a:cubicBezTo>
                      <a:pt x="505" y="3182"/>
                      <a:pt x="568" y="3182"/>
                      <a:pt x="600" y="3151"/>
                    </a:cubicBezTo>
                    <a:cubicBezTo>
                      <a:pt x="1135" y="2867"/>
                      <a:pt x="1671" y="2521"/>
                      <a:pt x="2080" y="2080"/>
                    </a:cubicBezTo>
                    <a:cubicBezTo>
                      <a:pt x="2679" y="1481"/>
                      <a:pt x="3151" y="756"/>
                      <a:pt x="340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0" name="Google Shape;1630;p38"/>
              <p:cNvSpPr/>
              <p:nvPr/>
            </p:nvSpPr>
            <p:spPr>
              <a:xfrm>
                <a:off x="2836592" y="2897024"/>
                <a:ext cx="92965" cy="98432"/>
              </a:xfrm>
              <a:custGeom>
                <a:rect b="b" l="l" r="r" t="t"/>
                <a:pathLst>
                  <a:path extrusionOk="0" h="3403" w="3214">
                    <a:moveTo>
                      <a:pt x="3214" y="0"/>
                    </a:moveTo>
                    <a:cubicBezTo>
                      <a:pt x="2426" y="252"/>
                      <a:pt x="1733" y="725"/>
                      <a:pt x="1134" y="1324"/>
                    </a:cubicBezTo>
                    <a:cubicBezTo>
                      <a:pt x="693" y="1733"/>
                      <a:pt x="347" y="2269"/>
                      <a:pt x="63" y="2804"/>
                    </a:cubicBezTo>
                    <a:cubicBezTo>
                      <a:pt x="0" y="2962"/>
                      <a:pt x="32" y="3151"/>
                      <a:pt x="158" y="3277"/>
                    </a:cubicBezTo>
                    <a:cubicBezTo>
                      <a:pt x="221" y="3371"/>
                      <a:pt x="347" y="3403"/>
                      <a:pt x="410" y="3403"/>
                    </a:cubicBezTo>
                    <a:cubicBezTo>
                      <a:pt x="504" y="3403"/>
                      <a:pt x="536" y="3403"/>
                      <a:pt x="630" y="3371"/>
                    </a:cubicBezTo>
                    <a:cubicBezTo>
                      <a:pt x="977" y="3214"/>
                      <a:pt x="1355" y="3088"/>
                      <a:pt x="1764" y="2993"/>
                    </a:cubicBezTo>
                    <a:cubicBezTo>
                      <a:pt x="1827" y="2678"/>
                      <a:pt x="1953" y="2426"/>
                      <a:pt x="2079" y="2143"/>
                    </a:cubicBezTo>
                    <a:cubicBezTo>
                      <a:pt x="2394" y="1387"/>
                      <a:pt x="2741" y="694"/>
                      <a:pt x="321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31" name="Google Shape;1631;p38"/>
            <p:cNvGrpSpPr/>
            <p:nvPr/>
          </p:nvGrpSpPr>
          <p:grpSpPr>
            <a:xfrm>
              <a:off x="4063944" y="1353675"/>
              <a:ext cx="1016100" cy="1746526"/>
              <a:chOff x="4063944" y="1353675"/>
              <a:chExt cx="1016100" cy="1746526"/>
            </a:xfrm>
          </p:grpSpPr>
          <p:sp>
            <p:nvSpPr>
              <p:cNvPr id="1632" name="Google Shape;1632;p38"/>
              <p:cNvSpPr/>
              <p:nvPr/>
            </p:nvSpPr>
            <p:spPr>
              <a:xfrm>
                <a:off x="4179562" y="1868136"/>
                <a:ext cx="795434" cy="795434"/>
              </a:xfrm>
              <a:custGeom>
                <a:rect b="b" l="l" r="r" t="t"/>
                <a:pathLst>
                  <a:path extrusionOk="0" h="4223" w="4223">
                    <a:moveTo>
                      <a:pt x="2112" y="0"/>
                    </a:moveTo>
                    <a:cubicBezTo>
                      <a:pt x="952" y="0"/>
                      <a:pt x="1" y="952"/>
                      <a:pt x="1" y="2111"/>
                    </a:cubicBezTo>
                    <a:cubicBezTo>
                      <a:pt x="1" y="3264"/>
                      <a:pt x="952" y="4222"/>
                      <a:pt x="2112" y="4222"/>
                    </a:cubicBezTo>
                    <a:cubicBezTo>
                      <a:pt x="3299" y="4222"/>
                      <a:pt x="4223" y="3264"/>
                      <a:pt x="4223" y="2111"/>
                    </a:cubicBezTo>
                    <a:cubicBezTo>
                      <a:pt x="4223" y="952"/>
                      <a:pt x="3299" y="0"/>
                      <a:pt x="2112" y="0"/>
                    </a:cubicBezTo>
                    <a:close/>
                  </a:path>
                </a:pathLst>
              </a:custGeom>
              <a:solidFill>
                <a:srgbClr val="3280A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3" name="Google Shape;1633;p38"/>
              <p:cNvSpPr/>
              <p:nvPr/>
            </p:nvSpPr>
            <p:spPr>
              <a:xfrm>
                <a:off x="4212336" y="1894318"/>
                <a:ext cx="735159" cy="736478"/>
              </a:xfrm>
              <a:custGeom>
                <a:rect b="b" l="l" r="r" t="t"/>
                <a:pathLst>
                  <a:path extrusionOk="0" h="3910" w="3903">
                    <a:moveTo>
                      <a:pt x="1938" y="0"/>
                    </a:moveTo>
                    <a:cubicBezTo>
                      <a:pt x="868" y="0"/>
                      <a:pt x="0" y="903"/>
                      <a:pt x="0" y="1972"/>
                    </a:cubicBezTo>
                    <a:cubicBezTo>
                      <a:pt x="0" y="3042"/>
                      <a:pt x="868" y="3910"/>
                      <a:pt x="1938" y="3910"/>
                    </a:cubicBezTo>
                    <a:cubicBezTo>
                      <a:pt x="3007" y="3910"/>
                      <a:pt x="3903" y="3042"/>
                      <a:pt x="3903" y="1972"/>
                    </a:cubicBezTo>
                    <a:cubicBezTo>
                      <a:pt x="3903" y="903"/>
                      <a:pt x="3007" y="0"/>
                      <a:pt x="193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4" name="Google Shape;1634;p38"/>
              <p:cNvSpPr/>
              <p:nvPr/>
            </p:nvSpPr>
            <p:spPr>
              <a:xfrm>
                <a:off x="4250196" y="1933496"/>
                <a:ext cx="659440" cy="664714"/>
              </a:xfrm>
              <a:custGeom>
                <a:rect b="b" l="l" r="r" t="t"/>
                <a:pathLst>
                  <a:path extrusionOk="0" h="3529" w="3501">
                    <a:moveTo>
                      <a:pt x="1737" y="1"/>
                    </a:moveTo>
                    <a:cubicBezTo>
                      <a:pt x="785" y="1"/>
                      <a:pt x="1" y="778"/>
                      <a:pt x="1" y="1764"/>
                    </a:cubicBezTo>
                    <a:cubicBezTo>
                      <a:pt x="1" y="2716"/>
                      <a:pt x="785" y="3528"/>
                      <a:pt x="1737" y="3528"/>
                    </a:cubicBezTo>
                    <a:cubicBezTo>
                      <a:pt x="2723" y="3528"/>
                      <a:pt x="3500" y="2716"/>
                      <a:pt x="3500" y="1764"/>
                    </a:cubicBezTo>
                    <a:cubicBezTo>
                      <a:pt x="3500" y="778"/>
                      <a:pt x="2723" y="1"/>
                      <a:pt x="1737" y="1"/>
                    </a:cubicBezTo>
                    <a:close/>
                  </a:path>
                </a:pathLst>
              </a:custGeom>
              <a:solidFill>
                <a:srgbClr val="E5E6E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5" name="Google Shape;1635;p38"/>
              <p:cNvSpPr txBox="1"/>
              <p:nvPr/>
            </p:nvSpPr>
            <p:spPr>
              <a:xfrm>
                <a:off x="4063944" y="1353675"/>
                <a:ext cx="1016100" cy="281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700"/>
                  <a:buFont typeface="Arial"/>
                  <a:buNone/>
                </a:pPr>
                <a:r>
                  <a:rPr b="0" i="0" lang="zh-TW" sz="2500" u="none" cap="none" strike="noStrike">
                    <a:solidFill>
                      <a:schemeClr val="dk2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201</a:t>
                </a:r>
                <a:r>
                  <a:rPr lang="zh-TW" sz="2500">
                    <a:solidFill>
                      <a:schemeClr val="dk2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2</a:t>
                </a:r>
                <a:endParaRPr b="0" i="0" sz="2500" u="none" cap="none" strike="noStrike">
                  <a:solidFill>
                    <a:schemeClr val="dk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1636" name="Google Shape;1636;p38"/>
              <p:cNvSpPr/>
              <p:nvPr/>
            </p:nvSpPr>
            <p:spPr>
              <a:xfrm rot="-4046764">
                <a:off x="4248421" y="1936102"/>
                <a:ext cx="661708" cy="661708"/>
              </a:xfrm>
              <a:prstGeom prst="chord">
                <a:avLst>
                  <a:gd fmla="val 6626765" name="adj1"/>
                  <a:gd fmla="val 12260564" name="adj2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7" name="Google Shape;1637;p38"/>
              <p:cNvSpPr/>
              <p:nvPr/>
            </p:nvSpPr>
            <p:spPr>
              <a:xfrm>
                <a:off x="4579272" y="2958006"/>
                <a:ext cx="71098" cy="70201"/>
              </a:xfrm>
              <a:custGeom>
                <a:rect b="b" l="l" r="r" t="t"/>
                <a:pathLst>
                  <a:path extrusionOk="0" h="2427" w="2458">
                    <a:moveTo>
                      <a:pt x="1229" y="1"/>
                    </a:moveTo>
                    <a:cubicBezTo>
                      <a:pt x="567" y="1"/>
                      <a:pt x="0" y="536"/>
                      <a:pt x="0" y="1198"/>
                    </a:cubicBezTo>
                    <a:cubicBezTo>
                      <a:pt x="0" y="1891"/>
                      <a:pt x="567" y="2427"/>
                      <a:pt x="1229" y="2427"/>
                    </a:cubicBezTo>
                    <a:cubicBezTo>
                      <a:pt x="1891" y="2427"/>
                      <a:pt x="2458" y="1891"/>
                      <a:pt x="2458" y="1198"/>
                    </a:cubicBezTo>
                    <a:cubicBezTo>
                      <a:pt x="2458" y="536"/>
                      <a:pt x="1891" y="1"/>
                      <a:pt x="122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8" name="Google Shape;1638;p38"/>
              <p:cNvSpPr/>
              <p:nvPr/>
            </p:nvSpPr>
            <p:spPr>
              <a:xfrm>
                <a:off x="4506352" y="2958006"/>
                <a:ext cx="55623" cy="70201"/>
              </a:xfrm>
              <a:custGeom>
                <a:rect b="b" l="l" r="r" t="t"/>
                <a:pathLst>
                  <a:path extrusionOk="0" h="2427" w="1923">
                    <a:moveTo>
                      <a:pt x="1261" y="1"/>
                    </a:moveTo>
                    <a:cubicBezTo>
                      <a:pt x="599" y="1"/>
                      <a:pt x="1" y="536"/>
                      <a:pt x="1" y="1198"/>
                    </a:cubicBezTo>
                    <a:cubicBezTo>
                      <a:pt x="1" y="1891"/>
                      <a:pt x="568" y="2427"/>
                      <a:pt x="1261" y="2427"/>
                    </a:cubicBezTo>
                    <a:cubicBezTo>
                      <a:pt x="1513" y="2427"/>
                      <a:pt x="1734" y="2364"/>
                      <a:pt x="1923" y="2238"/>
                    </a:cubicBezTo>
                    <a:cubicBezTo>
                      <a:pt x="1765" y="1923"/>
                      <a:pt x="1671" y="1576"/>
                      <a:pt x="1671" y="1198"/>
                    </a:cubicBezTo>
                    <a:cubicBezTo>
                      <a:pt x="1671" y="851"/>
                      <a:pt x="1765" y="505"/>
                      <a:pt x="1923" y="190"/>
                    </a:cubicBezTo>
                    <a:cubicBezTo>
                      <a:pt x="1734" y="64"/>
                      <a:pt x="1513" y="1"/>
                      <a:pt x="126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9" name="Google Shape;1639;p38"/>
              <p:cNvSpPr/>
              <p:nvPr/>
            </p:nvSpPr>
            <p:spPr>
              <a:xfrm>
                <a:off x="4396090" y="2837736"/>
                <a:ext cx="366364" cy="262465"/>
              </a:xfrm>
              <a:custGeom>
                <a:rect b="b" l="l" r="r" t="t"/>
                <a:pathLst>
                  <a:path extrusionOk="0" h="9074" w="12666">
                    <a:moveTo>
                      <a:pt x="11374" y="851"/>
                    </a:moveTo>
                    <a:cubicBezTo>
                      <a:pt x="11626" y="851"/>
                      <a:pt x="11815" y="1040"/>
                      <a:pt x="11815" y="1229"/>
                    </a:cubicBezTo>
                    <a:lnTo>
                      <a:pt x="11815" y="1670"/>
                    </a:lnTo>
                    <a:lnTo>
                      <a:pt x="788" y="1670"/>
                    </a:lnTo>
                    <a:lnTo>
                      <a:pt x="788" y="1229"/>
                    </a:lnTo>
                    <a:cubicBezTo>
                      <a:pt x="788" y="1008"/>
                      <a:pt x="977" y="851"/>
                      <a:pt x="1166" y="851"/>
                    </a:cubicBezTo>
                    <a:close/>
                    <a:moveTo>
                      <a:pt x="7562" y="3277"/>
                    </a:moveTo>
                    <a:cubicBezTo>
                      <a:pt x="8696" y="3277"/>
                      <a:pt x="9641" y="4222"/>
                      <a:pt x="9641" y="5356"/>
                    </a:cubicBezTo>
                    <a:cubicBezTo>
                      <a:pt x="9610" y="6522"/>
                      <a:pt x="8696" y="7467"/>
                      <a:pt x="7562" y="7467"/>
                    </a:cubicBezTo>
                    <a:cubicBezTo>
                      <a:pt x="7089" y="7467"/>
                      <a:pt x="6648" y="7309"/>
                      <a:pt x="6333" y="7026"/>
                    </a:cubicBezTo>
                    <a:cubicBezTo>
                      <a:pt x="5987" y="7309"/>
                      <a:pt x="5546" y="7467"/>
                      <a:pt x="5073" y="7467"/>
                    </a:cubicBezTo>
                    <a:cubicBezTo>
                      <a:pt x="3939" y="7467"/>
                      <a:pt x="2994" y="6522"/>
                      <a:pt x="2994" y="5356"/>
                    </a:cubicBezTo>
                    <a:cubicBezTo>
                      <a:pt x="2994" y="4222"/>
                      <a:pt x="3939" y="3277"/>
                      <a:pt x="5073" y="3277"/>
                    </a:cubicBezTo>
                    <a:cubicBezTo>
                      <a:pt x="5514" y="3277"/>
                      <a:pt x="5987" y="3434"/>
                      <a:pt x="6333" y="3718"/>
                    </a:cubicBezTo>
                    <a:cubicBezTo>
                      <a:pt x="6680" y="3434"/>
                      <a:pt x="7121" y="3277"/>
                      <a:pt x="7562" y="3277"/>
                    </a:cubicBezTo>
                    <a:close/>
                    <a:moveTo>
                      <a:pt x="1229" y="0"/>
                    </a:moveTo>
                    <a:cubicBezTo>
                      <a:pt x="536" y="0"/>
                      <a:pt x="1" y="567"/>
                      <a:pt x="1" y="1229"/>
                    </a:cubicBezTo>
                    <a:lnTo>
                      <a:pt x="1" y="7845"/>
                    </a:lnTo>
                    <a:cubicBezTo>
                      <a:pt x="1" y="8506"/>
                      <a:pt x="536" y="9073"/>
                      <a:pt x="1229" y="9073"/>
                    </a:cubicBezTo>
                    <a:lnTo>
                      <a:pt x="11406" y="9073"/>
                    </a:lnTo>
                    <a:cubicBezTo>
                      <a:pt x="12099" y="9073"/>
                      <a:pt x="12666" y="8506"/>
                      <a:pt x="12666" y="7845"/>
                    </a:cubicBezTo>
                    <a:lnTo>
                      <a:pt x="12666" y="1229"/>
                    </a:lnTo>
                    <a:cubicBezTo>
                      <a:pt x="12634" y="567"/>
                      <a:pt x="12099" y="0"/>
                      <a:pt x="1140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40" name="Google Shape;1640;p38"/>
            <p:cNvGrpSpPr/>
            <p:nvPr/>
          </p:nvGrpSpPr>
          <p:grpSpPr>
            <a:xfrm>
              <a:off x="5656819" y="1353675"/>
              <a:ext cx="1016100" cy="1842140"/>
              <a:chOff x="5656819" y="1353675"/>
              <a:chExt cx="1016100" cy="1842140"/>
            </a:xfrm>
          </p:grpSpPr>
          <p:sp>
            <p:nvSpPr>
              <p:cNvPr id="1641" name="Google Shape;1641;p38"/>
              <p:cNvSpPr/>
              <p:nvPr/>
            </p:nvSpPr>
            <p:spPr>
              <a:xfrm>
                <a:off x="5753418" y="1868136"/>
                <a:ext cx="795434" cy="795434"/>
              </a:xfrm>
              <a:custGeom>
                <a:rect b="b" l="l" r="r" t="t"/>
                <a:pathLst>
                  <a:path extrusionOk="0" h="4223" w="4223">
                    <a:moveTo>
                      <a:pt x="2112" y="0"/>
                    </a:moveTo>
                    <a:cubicBezTo>
                      <a:pt x="952" y="0"/>
                      <a:pt x="1" y="952"/>
                      <a:pt x="1" y="2111"/>
                    </a:cubicBezTo>
                    <a:cubicBezTo>
                      <a:pt x="1" y="3264"/>
                      <a:pt x="952" y="4222"/>
                      <a:pt x="2112" y="4222"/>
                    </a:cubicBezTo>
                    <a:cubicBezTo>
                      <a:pt x="3299" y="4222"/>
                      <a:pt x="4223" y="3264"/>
                      <a:pt x="4223" y="2111"/>
                    </a:cubicBezTo>
                    <a:cubicBezTo>
                      <a:pt x="4223" y="952"/>
                      <a:pt x="3299" y="0"/>
                      <a:pt x="21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2" name="Google Shape;1642;p38"/>
              <p:cNvSpPr/>
              <p:nvPr/>
            </p:nvSpPr>
            <p:spPr>
              <a:xfrm>
                <a:off x="5786192" y="1894318"/>
                <a:ext cx="735159" cy="736478"/>
              </a:xfrm>
              <a:custGeom>
                <a:rect b="b" l="l" r="r" t="t"/>
                <a:pathLst>
                  <a:path extrusionOk="0" h="3910" w="3903">
                    <a:moveTo>
                      <a:pt x="1938" y="0"/>
                    </a:moveTo>
                    <a:cubicBezTo>
                      <a:pt x="868" y="0"/>
                      <a:pt x="0" y="903"/>
                      <a:pt x="0" y="1972"/>
                    </a:cubicBezTo>
                    <a:cubicBezTo>
                      <a:pt x="0" y="3042"/>
                      <a:pt x="868" y="3910"/>
                      <a:pt x="1938" y="3910"/>
                    </a:cubicBezTo>
                    <a:cubicBezTo>
                      <a:pt x="3035" y="3910"/>
                      <a:pt x="3903" y="3042"/>
                      <a:pt x="3903" y="1972"/>
                    </a:cubicBezTo>
                    <a:cubicBezTo>
                      <a:pt x="3903" y="903"/>
                      <a:pt x="3035" y="0"/>
                      <a:pt x="193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3" name="Google Shape;1643;p38"/>
              <p:cNvSpPr/>
              <p:nvPr/>
            </p:nvSpPr>
            <p:spPr>
              <a:xfrm>
                <a:off x="5824052" y="1933496"/>
                <a:ext cx="659440" cy="664714"/>
              </a:xfrm>
              <a:custGeom>
                <a:rect b="b" l="l" r="r" t="t"/>
                <a:pathLst>
                  <a:path extrusionOk="0" h="3529" w="3501">
                    <a:moveTo>
                      <a:pt x="1737" y="1"/>
                    </a:moveTo>
                    <a:cubicBezTo>
                      <a:pt x="779" y="1"/>
                      <a:pt x="1" y="778"/>
                      <a:pt x="1" y="1764"/>
                    </a:cubicBezTo>
                    <a:cubicBezTo>
                      <a:pt x="1" y="2716"/>
                      <a:pt x="779" y="3528"/>
                      <a:pt x="1737" y="3528"/>
                    </a:cubicBezTo>
                    <a:cubicBezTo>
                      <a:pt x="2716" y="3528"/>
                      <a:pt x="3501" y="2716"/>
                      <a:pt x="3501" y="1764"/>
                    </a:cubicBezTo>
                    <a:cubicBezTo>
                      <a:pt x="3501" y="778"/>
                      <a:pt x="2716" y="1"/>
                      <a:pt x="1737" y="1"/>
                    </a:cubicBezTo>
                    <a:close/>
                  </a:path>
                </a:pathLst>
              </a:custGeom>
              <a:solidFill>
                <a:srgbClr val="E5E6E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4" name="Google Shape;1644;p38"/>
              <p:cNvSpPr txBox="1"/>
              <p:nvPr/>
            </p:nvSpPr>
            <p:spPr>
              <a:xfrm>
                <a:off x="5656819" y="1353675"/>
                <a:ext cx="1016100" cy="281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700"/>
                  <a:buFont typeface="Arial"/>
                  <a:buNone/>
                </a:pPr>
                <a:r>
                  <a:rPr b="0" i="0" lang="zh-TW" sz="2500" u="none" cap="none" strike="noStrike">
                    <a:solidFill>
                      <a:schemeClr val="dk2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2</a:t>
                </a:r>
                <a:r>
                  <a:rPr lang="zh-TW" sz="2500">
                    <a:solidFill>
                      <a:schemeClr val="dk2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022</a:t>
                </a:r>
                <a:endParaRPr b="0" i="0" sz="2500" u="none" cap="none" strike="noStrike">
                  <a:solidFill>
                    <a:schemeClr val="dk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1645" name="Google Shape;1645;p38"/>
              <p:cNvSpPr/>
              <p:nvPr/>
            </p:nvSpPr>
            <p:spPr>
              <a:xfrm rot="-4046764">
                <a:off x="5821846" y="1936102"/>
                <a:ext cx="661708" cy="661708"/>
              </a:xfrm>
              <a:prstGeom prst="chord">
                <a:avLst>
                  <a:gd fmla="val 2485670" name="adj1"/>
                  <a:gd fmla="val 16437529" name="adj2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646" name="Google Shape;1646;p38"/>
              <p:cNvGrpSpPr/>
              <p:nvPr/>
            </p:nvGrpSpPr>
            <p:grpSpPr>
              <a:xfrm>
                <a:off x="5993013" y="2827427"/>
                <a:ext cx="365467" cy="368389"/>
                <a:chOff x="-62516625" y="3743175"/>
                <a:chExt cx="315875" cy="318400"/>
              </a:xfrm>
            </p:grpSpPr>
            <p:sp>
              <p:nvSpPr>
                <p:cNvPr id="1647" name="Google Shape;1647;p38"/>
                <p:cNvSpPr/>
                <p:nvPr/>
              </p:nvSpPr>
              <p:spPr>
                <a:xfrm>
                  <a:off x="-62334675" y="3884950"/>
                  <a:ext cx="62250" cy="145725"/>
                </a:xfrm>
                <a:custGeom>
                  <a:rect b="b" l="l" r="r" t="t"/>
                  <a:pathLst>
                    <a:path extrusionOk="0" h="5829" w="2490">
                      <a:moveTo>
                        <a:pt x="1229" y="0"/>
                      </a:moveTo>
                      <a:cubicBezTo>
                        <a:pt x="977" y="0"/>
                        <a:pt x="820" y="189"/>
                        <a:pt x="820" y="410"/>
                      </a:cubicBezTo>
                      <a:lnTo>
                        <a:pt x="820" y="662"/>
                      </a:lnTo>
                      <a:cubicBezTo>
                        <a:pt x="347" y="819"/>
                        <a:pt x="0" y="1292"/>
                        <a:pt x="0" y="1859"/>
                      </a:cubicBezTo>
                      <a:cubicBezTo>
                        <a:pt x="0" y="2520"/>
                        <a:pt x="536" y="2930"/>
                        <a:pt x="977" y="3245"/>
                      </a:cubicBezTo>
                      <a:cubicBezTo>
                        <a:pt x="1292" y="3466"/>
                        <a:pt x="1639" y="3718"/>
                        <a:pt x="1639" y="3938"/>
                      </a:cubicBezTo>
                      <a:cubicBezTo>
                        <a:pt x="1639" y="4190"/>
                        <a:pt x="1450" y="4348"/>
                        <a:pt x="1229" y="4348"/>
                      </a:cubicBezTo>
                      <a:cubicBezTo>
                        <a:pt x="977" y="4348"/>
                        <a:pt x="820" y="4127"/>
                        <a:pt x="820" y="3938"/>
                      </a:cubicBezTo>
                      <a:cubicBezTo>
                        <a:pt x="820" y="3718"/>
                        <a:pt x="631" y="3497"/>
                        <a:pt x="442" y="3497"/>
                      </a:cubicBezTo>
                      <a:cubicBezTo>
                        <a:pt x="221" y="3497"/>
                        <a:pt x="0" y="3718"/>
                        <a:pt x="0" y="3938"/>
                      </a:cubicBezTo>
                      <a:cubicBezTo>
                        <a:pt x="0" y="4505"/>
                        <a:pt x="347" y="4915"/>
                        <a:pt x="820" y="5135"/>
                      </a:cubicBezTo>
                      <a:lnTo>
                        <a:pt x="820" y="5387"/>
                      </a:lnTo>
                      <a:cubicBezTo>
                        <a:pt x="820" y="5639"/>
                        <a:pt x="1009" y="5828"/>
                        <a:pt x="1229" y="5828"/>
                      </a:cubicBezTo>
                      <a:cubicBezTo>
                        <a:pt x="1450" y="5828"/>
                        <a:pt x="1639" y="5639"/>
                        <a:pt x="1639" y="5387"/>
                      </a:cubicBezTo>
                      <a:lnTo>
                        <a:pt x="1639" y="5135"/>
                      </a:lnTo>
                      <a:cubicBezTo>
                        <a:pt x="2111" y="4978"/>
                        <a:pt x="2489" y="4505"/>
                        <a:pt x="2489" y="3938"/>
                      </a:cubicBezTo>
                      <a:cubicBezTo>
                        <a:pt x="2489" y="3277"/>
                        <a:pt x="1922" y="2867"/>
                        <a:pt x="1481" y="2552"/>
                      </a:cubicBezTo>
                      <a:cubicBezTo>
                        <a:pt x="1166" y="2331"/>
                        <a:pt x="820" y="2079"/>
                        <a:pt x="820" y="1859"/>
                      </a:cubicBezTo>
                      <a:cubicBezTo>
                        <a:pt x="820" y="1607"/>
                        <a:pt x="1009" y="1418"/>
                        <a:pt x="1229" y="1418"/>
                      </a:cubicBezTo>
                      <a:cubicBezTo>
                        <a:pt x="1450" y="1418"/>
                        <a:pt x="1639" y="1607"/>
                        <a:pt x="1639" y="1859"/>
                      </a:cubicBezTo>
                      <a:cubicBezTo>
                        <a:pt x="1639" y="2079"/>
                        <a:pt x="1859" y="2237"/>
                        <a:pt x="2048" y="2237"/>
                      </a:cubicBezTo>
                      <a:cubicBezTo>
                        <a:pt x="2237" y="2237"/>
                        <a:pt x="2489" y="2048"/>
                        <a:pt x="2489" y="1859"/>
                      </a:cubicBezTo>
                      <a:cubicBezTo>
                        <a:pt x="2489" y="1292"/>
                        <a:pt x="2143" y="882"/>
                        <a:pt x="1639" y="662"/>
                      </a:cubicBezTo>
                      <a:lnTo>
                        <a:pt x="1639" y="410"/>
                      </a:lnTo>
                      <a:cubicBezTo>
                        <a:pt x="1639" y="158"/>
                        <a:pt x="1450" y="0"/>
                        <a:pt x="122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648" name="Google Shape;1648;p38"/>
                <p:cNvSpPr/>
                <p:nvPr/>
              </p:nvSpPr>
              <p:spPr>
                <a:xfrm>
                  <a:off x="-62516625" y="3743175"/>
                  <a:ext cx="315875" cy="318400"/>
                </a:xfrm>
                <a:custGeom>
                  <a:rect b="b" l="l" r="r" t="t"/>
                  <a:pathLst>
                    <a:path extrusionOk="0" h="12736" w="12635">
                      <a:moveTo>
                        <a:pt x="4632" y="3308"/>
                      </a:moveTo>
                      <a:cubicBezTo>
                        <a:pt x="5388" y="3308"/>
                        <a:pt x="6018" y="3938"/>
                        <a:pt x="6018" y="4694"/>
                      </a:cubicBezTo>
                      <a:cubicBezTo>
                        <a:pt x="6018" y="5450"/>
                        <a:pt x="5420" y="6049"/>
                        <a:pt x="4632" y="6049"/>
                      </a:cubicBezTo>
                      <a:cubicBezTo>
                        <a:pt x="3876" y="6049"/>
                        <a:pt x="3246" y="5419"/>
                        <a:pt x="3246" y="4694"/>
                      </a:cubicBezTo>
                      <a:cubicBezTo>
                        <a:pt x="3246" y="3938"/>
                        <a:pt x="3876" y="3308"/>
                        <a:pt x="4632" y="3308"/>
                      </a:cubicBezTo>
                      <a:close/>
                      <a:moveTo>
                        <a:pt x="8507" y="5230"/>
                      </a:moveTo>
                      <a:cubicBezTo>
                        <a:pt x="10303" y="5230"/>
                        <a:pt x="11815" y="6742"/>
                        <a:pt x="11815" y="8538"/>
                      </a:cubicBezTo>
                      <a:cubicBezTo>
                        <a:pt x="11815" y="10365"/>
                        <a:pt x="10334" y="11846"/>
                        <a:pt x="8507" y="11846"/>
                      </a:cubicBezTo>
                      <a:cubicBezTo>
                        <a:pt x="6680" y="11846"/>
                        <a:pt x="5199" y="10365"/>
                        <a:pt x="5199" y="8538"/>
                      </a:cubicBezTo>
                      <a:cubicBezTo>
                        <a:pt x="5199" y="6742"/>
                        <a:pt x="6680" y="5230"/>
                        <a:pt x="8507" y="5230"/>
                      </a:cubicBezTo>
                      <a:close/>
                      <a:moveTo>
                        <a:pt x="4664" y="0"/>
                      </a:moveTo>
                      <a:cubicBezTo>
                        <a:pt x="2080" y="0"/>
                        <a:pt x="1" y="2079"/>
                        <a:pt x="1" y="4694"/>
                      </a:cubicBezTo>
                      <a:cubicBezTo>
                        <a:pt x="1" y="5703"/>
                        <a:pt x="316" y="6711"/>
                        <a:pt x="914" y="7498"/>
                      </a:cubicBezTo>
                      <a:lnTo>
                        <a:pt x="4317" y="12571"/>
                      </a:lnTo>
                      <a:cubicBezTo>
                        <a:pt x="4396" y="12681"/>
                        <a:pt x="4530" y="12736"/>
                        <a:pt x="4660" y="12736"/>
                      </a:cubicBezTo>
                      <a:cubicBezTo>
                        <a:pt x="4790" y="12736"/>
                        <a:pt x="4916" y="12681"/>
                        <a:pt x="4979" y="12571"/>
                      </a:cubicBezTo>
                      <a:lnTo>
                        <a:pt x="5672" y="11531"/>
                      </a:lnTo>
                      <a:cubicBezTo>
                        <a:pt x="6396" y="12256"/>
                        <a:pt x="7404" y="12665"/>
                        <a:pt x="8507" y="12665"/>
                      </a:cubicBezTo>
                      <a:cubicBezTo>
                        <a:pt x="10776" y="12665"/>
                        <a:pt x="12634" y="10838"/>
                        <a:pt x="12634" y="8538"/>
                      </a:cubicBezTo>
                      <a:cubicBezTo>
                        <a:pt x="12634" y="6553"/>
                        <a:pt x="11217" y="4852"/>
                        <a:pt x="9326" y="4474"/>
                      </a:cubicBezTo>
                      <a:lnTo>
                        <a:pt x="9326" y="4222"/>
                      </a:lnTo>
                      <a:cubicBezTo>
                        <a:pt x="9074" y="1796"/>
                        <a:pt x="7089" y="0"/>
                        <a:pt x="466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grpSp>
          <p:nvGrpSpPr>
            <p:cNvPr id="1649" name="Google Shape;1649;p38"/>
            <p:cNvGrpSpPr/>
            <p:nvPr/>
          </p:nvGrpSpPr>
          <p:grpSpPr>
            <a:xfrm>
              <a:off x="889969" y="1353675"/>
              <a:ext cx="1016100" cy="1791205"/>
              <a:chOff x="889969" y="1353675"/>
              <a:chExt cx="1016100" cy="1791205"/>
            </a:xfrm>
          </p:grpSpPr>
          <p:sp>
            <p:nvSpPr>
              <p:cNvPr id="1650" name="Google Shape;1650;p38"/>
              <p:cNvSpPr/>
              <p:nvPr/>
            </p:nvSpPr>
            <p:spPr>
              <a:xfrm>
                <a:off x="992319" y="1868136"/>
                <a:ext cx="795434" cy="795434"/>
              </a:xfrm>
              <a:custGeom>
                <a:rect b="b" l="l" r="r" t="t"/>
                <a:pathLst>
                  <a:path extrusionOk="0" h="4223" w="4223">
                    <a:moveTo>
                      <a:pt x="2111" y="0"/>
                    </a:moveTo>
                    <a:cubicBezTo>
                      <a:pt x="952" y="0"/>
                      <a:pt x="0" y="952"/>
                      <a:pt x="0" y="2111"/>
                    </a:cubicBezTo>
                    <a:cubicBezTo>
                      <a:pt x="0" y="3264"/>
                      <a:pt x="952" y="4222"/>
                      <a:pt x="2111" y="4222"/>
                    </a:cubicBezTo>
                    <a:cubicBezTo>
                      <a:pt x="3264" y="4222"/>
                      <a:pt x="4222" y="3264"/>
                      <a:pt x="4222" y="2111"/>
                    </a:cubicBezTo>
                    <a:cubicBezTo>
                      <a:pt x="4222" y="952"/>
                      <a:pt x="3264" y="0"/>
                      <a:pt x="2111" y="0"/>
                    </a:cubicBezTo>
                    <a:close/>
                  </a:path>
                </a:pathLst>
              </a:custGeom>
              <a:solidFill>
                <a:srgbClr val="FED57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1" name="Google Shape;1651;p38"/>
              <p:cNvSpPr/>
              <p:nvPr/>
            </p:nvSpPr>
            <p:spPr>
              <a:xfrm>
                <a:off x="980453" y="1856269"/>
                <a:ext cx="817660" cy="817848"/>
              </a:xfrm>
              <a:custGeom>
                <a:rect b="b" l="l" r="r" t="t"/>
                <a:pathLst>
                  <a:path extrusionOk="0" h="4342" w="4341">
                    <a:moveTo>
                      <a:pt x="2174" y="119"/>
                    </a:moveTo>
                    <a:cubicBezTo>
                      <a:pt x="2751" y="119"/>
                      <a:pt x="3271" y="348"/>
                      <a:pt x="3619" y="723"/>
                    </a:cubicBezTo>
                    <a:cubicBezTo>
                      <a:pt x="3994" y="1105"/>
                      <a:pt x="4230" y="1591"/>
                      <a:pt x="4230" y="2174"/>
                    </a:cubicBezTo>
                    <a:cubicBezTo>
                      <a:pt x="4230" y="2751"/>
                      <a:pt x="3994" y="3244"/>
                      <a:pt x="3619" y="3619"/>
                    </a:cubicBezTo>
                    <a:cubicBezTo>
                      <a:pt x="3271" y="3994"/>
                      <a:pt x="2751" y="4230"/>
                      <a:pt x="2174" y="4230"/>
                    </a:cubicBezTo>
                    <a:cubicBezTo>
                      <a:pt x="1626" y="4230"/>
                      <a:pt x="1105" y="3994"/>
                      <a:pt x="723" y="3619"/>
                    </a:cubicBezTo>
                    <a:cubicBezTo>
                      <a:pt x="348" y="3244"/>
                      <a:pt x="119" y="2751"/>
                      <a:pt x="119" y="2174"/>
                    </a:cubicBezTo>
                    <a:cubicBezTo>
                      <a:pt x="119" y="1591"/>
                      <a:pt x="348" y="1105"/>
                      <a:pt x="723" y="723"/>
                    </a:cubicBezTo>
                    <a:cubicBezTo>
                      <a:pt x="1105" y="348"/>
                      <a:pt x="1626" y="119"/>
                      <a:pt x="2174" y="119"/>
                    </a:cubicBezTo>
                    <a:close/>
                    <a:moveTo>
                      <a:pt x="2174" y="1"/>
                    </a:moveTo>
                    <a:cubicBezTo>
                      <a:pt x="987" y="1"/>
                      <a:pt x="1" y="959"/>
                      <a:pt x="1" y="2174"/>
                    </a:cubicBezTo>
                    <a:cubicBezTo>
                      <a:pt x="1" y="3362"/>
                      <a:pt x="987" y="4341"/>
                      <a:pt x="2174" y="4341"/>
                    </a:cubicBezTo>
                    <a:cubicBezTo>
                      <a:pt x="3390" y="4341"/>
                      <a:pt x="4341" y="3362"/>
                      <a:pt x="4341" y="2174"/>
                    </a:cubicBezTo>
                    <a:cubicBezTo>
                      <a:pt x="4341" y="959"/>
                      <a:pt x="3390" y="1"/>
                      <a:pt x="21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2" name="Google Shape;1652;p38"/>
              <p:cNvSpPr/>
              <p:nvPr/>
            </p:nvSpPr>
            <p:spPr>
              <a:xfrm>
                <a:off x="1024905" y="1894318"/>
                <a:ext cx="735348" cy="736478"/>
              </a:xfrm>
              <a:custGeom>
                <a:rect b="b" l="l" r="r" t="t"/>
                <a:pathLst>
                  <a:path extrusionOk="0" h="3910" w="3904">
                    <a:moveTo>
                      <a:pt x="1938" y="0"/>
                    </a:moveTo>
                    <a:cubicBezTo>
                      <a:pt x="869" y="0"/>
                      <a:pt x="1" y="903"/>
                      <a:pt x="1" y="1972"/>
                    </a:cubicBezTo>
                    <a:cubicBezTo>
                      <a:pt x="1" y="3042"/>
                      <a:pt x="869" y="3910"/>
                      <a:pt x="1938" y="3910"/>
                    </a:cubicBezTo>
                    <a:cubicBezTo>
                      <a:pt x="3008" y="3910"/>
                      <a:pt x="3903" y="3042"/>
                      <a:pt x="3903" y="1972"/>
                    </a:cubicBezTo>
                    <a:cubicBezTo>
                      <a:pt x="3903" y="903"/>
                      <a:pt x="3008" y="0"/>
                      <a:pt x="193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3" name="Google Shape;1653;p38"/>
              <p:cNvSpPr/>
              <p:nvPr/>
            </p:nvSpPr>
            <p:spPr>
              <a:xfrm>
                <a:off x="1057679" y="1933496"/>
                <a:ext cx="664714" cy="664714"/>
              </a:xfrm>
              <a:custGeom>
                <a:rect b="b" l="l" r="r" t="t"/>
                <a:pathLst>
                  <a:path extrusionOk="0" h="3529" w="3529">
                    <a:moveTo>
                      <a:pt x="1764" y="1"/>
                    </a:moveTo>
                    <a:cubicBezTo>
                      <a:pt x="806" y="1"/>
                      <a:pt x="0" y="778"/>
                      <a:pt x="0" y="1764"/>
                    </a:cubicBezTo>
                    <a:cubicBezTo>
                      <a:pt x="0" y="2716"/>
                      <a:pt x="806" y="3528"/>
                      <a:pt x="1764" y="3528"/>
                    </a:cubicBezTo>
                    <a:cubicBezTo>
                      <a:pt x="2743" y="3528"/>
                      <a:pt x="3528" y="2716"/>
                      <a:pt x="3528" y="1764"/>
                    </a:cubicBezTo>
                    <a:cubicBezTo>
                      <a:pt x="3528" y="778"/>
                      <a:pt x="2743" y="1"/>
                      <a:pt x="1764" y="1"/>
                    </a:cubicBezTo>
                    <a:close/>
                  </a:path>
                </a:pathLst>
              </a:custGeom>
              <a:solidFill>
                <a:srgbClr val="E5E6E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4" name="Google Shape;1654;p38"/>
              <p:cNvSpPr/>
              <p:nvPr/>
            </p:nvSpPr>
            <p:spPr>
              <a:xfrm rot="-4046764">
                <a:off x="1060721" y="1936102"/>
                <a:ext cx="661708" cy="661708"/>
              </a:xfrm>
              <a:prstGeom prst="chord">
                <a:avLst>
                  <a:gd fmla="val 5728251" name="adj1"/>
                  <a:gd fmla="val 12892236" name="adj2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5" name="Google Shape;1655;p38"/>
              <p:cNvSpPr/>
              <p:nvPr/>
            </p:nvSpPr>
            <p:spPr>
              <a:xfrm>
                <a:off x="1199354" y="2777156"/>
                <a:ext cx="370009" cy="367724"/>
              </a:xfrm>
              <a:custGeom>
                <a:rect b="b" l="l" r="r" t="t"/>
                <a:pathLst>
                  <a:path extrusionOk="0" h="12713" w="12792">
                    <a:moveTo>
                      <a:pt x="8633" y="1229"/>
                    </a:moveTo>
                    <a:cubicBezTo>
                      <a:pt x="8854" y="1229"/>
                      <a:pt x="9011" y="1418"/>
                      <a:pt x="9011" y="1607"/>
                    </a:cubicBezTo>
                    <a:lnTo>
                      <a:pt x="9011" y="1890"/>
                    </a:lnTo>
                    <a:cubicBezTo>
                      <a:pt x="9484" y="2048"/>
                      <a:pt x="9831" y="2520"/>
                      <a:pt x="9831" y="3088"/>
                    </a:cubicBezTo>
                    <a:cubicBezTo>
                      <a:pt x="9831" y="3308"/>
                      <a:pt x="9641" y="3497"/>
                      <a:pt x="9452" y="3497"/>
                    </a:cubicBezTo>
                    <a:cubicBezTo>
                      <a:pt x="9200" y="3497"/>
                      <a:pt x="9011" y="3308"/>
                      <a:pt x="9011" y="3088"/>
                    </a:cubicBezTo>
                    <a:cubicBezTo>
                      <a:pt x="9011" y="2835"/>
                      <a:pt x="8822" y="2678"/>
                      <a:pt x="8633" y="2678"/>
                    </a:cubicBezTo>
                    <a:cubicBezTo>
                      <a:pt x="8413" y="2678"/>
                      <a:pt x="8192" y="2867"/>
                      <a:pt x="8192" y="3088"/>
                    </a:cubicBezTo>
                    <a:cubicBezTo>
                      <a:pt x="8224" y="3308"/>
                      <a:pt x="8570" y="3529"/>
                      <a:pt x="8885" y="3781"/>
                    </a:cubicBezTo>
                    <a:cubicBezTo>
                      <a:pt x="9326" y="4096"/>
                      <a:pt x="9894" y="4505"/>
                      <a:pt x="9894" y="5167"/>
                    </a:cubicBezTo>
                    <a:cubicBezTo>
                      <a:pt x="9894" y="5702"/>
                      <a:pt x="9515" y="6143"/>
                      <a:pt x="9043" y="6333"/>
                    </a:cubicBezTo>
                    <a:lnTo>
                      <a:pt x="9043" y="6616"/>
                    </a:lnTo>
                    <a:cubicBezTo>
                      <a:pt x="9043" y="6868"/>
                      <a:pt x="8854" y="7026"/>
                      <a:pt x="8665" y="7026"/>
                    </a:cubicBezTo>
                    <a:cubicBezTo>
                      <a:pt x="8476" y="7026"/>
                      <a:pt x="8224" y="6805"/>
                      <a:pt x="8224" y="6616"/>
                    </a:cubicBezTo>
                    <a:lnTo>
                      <a:pt x="8224" y="6333"/>
                    </a:lnTo>
                    <a:cubicBezTo>
                      <a:pt x="7751" y="6175"/>
                      <a:pt x="7405" y="5702"/>
                      <a:pt x="7405" y="5167"/>
                    </a:cubicBezTo>
                    <a:cubicBezTo>
                      <a:pt x="7405" y="4915"/>
                      <a:pt x="7594" y="4757"/>
                      <a:pt x="7783" y="4757"/>
                    </a:cubicBezTo>
                    <a:cubicBezTo>
                      <a:pt x="8003" y="4757"/>
                      <a:pt x="8192" y="4978"/>
                      <a:pt x="8192" y="5167"/>
                    </a:cubicBezTo>
                    <a:cubicBezTo>
                      <a:pt x="8192" y="5387"/>
                      <a:pt x="8381" y="5608"/>
                      <a:pt x="8633" y="5608"/>
                    </a:cubicBezTo>
                    <a:cubicBezTo>
                      <a:pt x="8854" y="5608"/>
                      <a:pt x="9011" y="5387"/>
                      <a:pt x="9011" y="5167"/>
                    </a:cubicBezTo>
                    <a:cubicBezTo>
                      <a:pt x="9011" y="4915"/>
                      <a:pt x="8696" y="4694"/>
                      <a:pt x="8350" y="4442"/>
                    </a:cubicBezTo>
                    <a:cubicBezTo>
                      <a:pt x="7909" y="4127"/>
                      <a:pt x="7373" y="3749"/>
                      <a:pt x="7373" y="3088"/>
                    </a:cubicBezTo>
                    <a:cubicBezTo>
                      <a:pt x="7373" y="2520"/>
                      <a:pt x="7720" y="2079"/>
                      <a:pt x="8192" y="1890"/>
                    </a:cubicBezTo>
                    <a:lnTo>
                      <a:pt x="8192" y="1607"/>
                    </a:lnTo>
                    <a:cubicBezTo>
                      <a:pt x="8192" y="1386"/>
                      <a:pt x="8381" y="1229"/>
                      <a:pt x="8633" y="1229"/>
                    </a:cubicBezTo>
                    <a:close/>
                    <a:moveTo>
                      <a:pt x="6050" y="6616"/>
                    </a:moveTo>
                    <a:lnTo>
                      <a:pt x="5073" y="10239"/>
                    </a:lnTo>
                    <a:lnTo>
                      <a:pt x="4853" y="9388"/>
                    </a:lnTo>
                    <a:cubicBezTo>
                      <a:pt x="4793" y="9168"/>
                      <a:pt x="4617" y="9049"/>
                      <a:pt x="4433" y="9049"/>
                    </a:cubicBezTo>
                    <a:cubicBezTo>
                      <a:pt x="4328" y="9049"/>
                      <a:pt x="4220" y="9088"/>
                      <a:pt x="4128" y="9168"/>
                    </a:cubicBezTo>
                    <a:lnTo>
                      <a:pt x="1450" y="11846"/>
                    </a:lnTo>
                    <a:lnTo>
                      <a:pt x="852" y="11279"/>
                    </a:lnTo>
                    <a:lnTo>
                      <a:pt x="3530" y="8601"/>
                    </a:lnTo>
                    <a:cubicBezTo>
                      <a:pt x="3782" y="8349"/>
                      <a:pt x="3656" y="7939"/>
                      <a:pt x="3341" y="7876"/>
                    </a:cubicBezTo>
                    <a:lnTo>
                      <a:pt x="2490" y="7624"/>
                    </a:lnTo>
                    <a:lnTo>
                      <a:pt x="6050" y="6616"/>
                    </a:lnTo>
                    <a:close/>
                    <a:moveTo>
                      <a:pt x="8665" y="0"/>
                    </a:moveTo>
                    <a:cubicBezTo>
                      <a:pt x="6365" y="0"/>
                      <a:pt x="4538" y="1859"/>
                      <a:pt x="4538" y="4127"/>
                    </a:cubicBezTo>
                    <a:cubicBezTo>
                      <a:pt x="4538" y="4852"/>
                      <a:pt x="4695" y="5513"/>
                      <a:pt x="5042" y="6112"/>
                    </a:cubicBezTo>
                    <a:lnTo>
                      <a:pt x="820" y="7341"/>
                    </a:lnTo>
                    <a:cubicBezTo>
                      <a:pt x="442" y="7435"/>
                      <a:pt x="442" y="8034"/>
                      <a:pt x="820" y="8128"/>
                    </a:cubicBezTo>
                    <a:lnTo>
                      <a:pt x="2490" y="8538"/>
                    </a:lnTo>
                    <a:lnTo>
                      <a:pt x="316" y="10712"/>
                    </a:lnTo>
                    <a:cubicBezTo>
                      <a:pt x="1" y="11027"/>
                      <a:pt x="1" y="11594"/>
                      <a:pt x="316" y="11909"/>
                    </a:cubicBezTo>
                    <a:lnTo>
                      <a:pt x="915" y="12476"/>
                    </a:lnTo>
                    <a:cubicBezTo>
                      <a:pt x="1072" y="12633"/>
                      <a:pt x="1285" y="12712"/>
                      <a:pt x="1497" y="12712"/>
                    </a:cubicBezTo>
                    <a:cubicBezTo>
                      <a:pt x="1710" y="12712"/>
                      <a:pt x="1923" y="12633"/>
                      <a:pt x="2080" y="12476"/>
                    </a:cubicBezTo>
                    <a:lnTo>
                      <a:pt x="4254" y="10334"/>
                    </a:lnTo>
                    <a:lnTo>
                      <a:pt x="4695" y="11972"/>
                    </a:lnTo>
                    <a:cubicBezTo>
                      <a:pt x="4759" y="12180"/>
                      <a:pt x="4930" y="12291"/>
                      <a:pt x="5098" y="12291"/>
                    </a:cubicBezTo>
                    <a:cubicBezTo>
                      <a:pt x="5261" y="12291"/>
                      <a:pt x="5421" y="12188"/>
                      <a:pt x="5483" y="11972"/>
                    </a:cubicBezTo>
                    <a:lnTo>
                      <a:pt x="6712" y="7750"/>
                    </a:lnTo>
                    <a:cubicBezTo>
                      <a:pt x="7279" y="8065"/>
                      <a:pt x="7972" y="8286"/>
                      <a:pt x="8665" y="8286"/>
                    </a:cubicBezTo>
                    <a:cubicBezTo>
                      <a:pt x="10965" y="8286"/>
                      <a:pt x="12792" y="6427"/>
                      <a:pt x="12792" y="4127"/>
                    </a:cubicBezTo>
                    <a:cubicBezTo>
                      <a:pt x="12760" y="1859"/>
                      <a:pt x="10902" y="0"/>
                      <a:pt x="866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6" name="Google Shape;1656;p38"/>
              <p:cNvSpPr txBox="1"/>
              <p:nvPr/>
            </p:nvSpPr>
            <p:spPr>
              <a:xfrm>
                <a:off x="889969" y="1353675"/>
                <a:ext cx="1016100" cy="281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700"/>
                  <a:buFont typeface="Arial"/>
                  <a:buNone/>
                </a:pPr>
                <a:r>
                  <a:rPr lang="zh-TW" sz="2500">
                    <a:solidFill>
                      <a:schemeClr val="dk2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1958</a:t>
                </a:r>
                <a:endParaRPr sz="2500">
                  <a:solidFill>
                    <a:schemeClr val="dk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  <p:sp>
        <p:nvSpPr>
          <p:cNvPr id="1657" name="Google Shape;1657;p38"/>
          <p:cNvSpPr/>
          <p:nvPr/>
        </p:nvSpPr>
        <p:spPr>
          <a:xfrm rot="-4119336">
            <a:off x="5086512" y="1861907"/>
            <a:ext cx="796213" cy="762517"/>
          </a:xfrm>
          <a:prstGeom prst="chord">
            <a:avLst>
              <a:gd fmla="val 3808347" name="adj1"/>
              <a:gd fmla="val 15076663" name="adj2"/>
            </a:avLst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1" name="Shape 1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2" name="Google Shape;1662;p39"/>
          <p:cNvGrpSpPr/>
          <p:nvPr/>
        </p:nvGrpSpPr>
        <p:grpSpPr>
          <a:xfrm>
            <a:off x="6409310" y="1447154"/>
            <a:ext cx="2277479" cy="287804"/>
            <a:chOff x="476525" y="2255713"/>
            <a:chExt cx="1588200" cy="200714"/>
          </a:xfrm>
        </p:grpSpPr>
        <p:sp>
          <p:nvSpPr>
            <p:cNvPr id="1663" name="Google Shape;1663;p39"/>
            <p:cNvSpPr/>
            <p:nvPr/>
          </p:nvSpPr>
          <p:spPr>
            <a:xfrm>
              <a:off x="476525" y="2255713"/>
              <a:ext cx="1588200" cy="200700"/>
            </a:xfrm>
            <a:prstGeom prst="roundRect">
              <a:avLst>
                <a:gd fmla="val 50000" name="adj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4" name="Google Shape;1664;p39"/>
            <p:cNvSpPr/>
            <p:nvPr/>
          </p:nvSpPr>
          <p:spPr>
            <a:xfrm>
              <a:off x="476535" y="2255727"/>
              <a:ext cx="1058100" cy="200700"/>
            </a:xfrm>
            <a:prstGeom prst="roundRect">
              <a:avLst>
                <a:gd fmla="val 500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65" name="Google Shape;1665;p39"/>
          <p:cNvSpPr txBox="1"/>
          <p:nvPr/>
        </p:nvSpPr>
        <p:spPr>
          <a:xfrm>
            <a:off x="6513258" y="1376240"/>
            <a:ext cx="8418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666" name="Google Shape;1666;p39"/>
          <p:cNvSpPr/>
          <p:nvPr/>
        </p:nvSpPr>
        <p:spPr>
          <a:xfrm>
            <a:off x="634949" y="1689799"/>
            <a:ext cx="1920900" cy="8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274300" spcFirstLastPara="1" rIns="27430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1667" name="Google Shape;1667;p39"/>
          <p:cNvGrpSpPr/>
          <p:nvPr/>
        </p:nvGrpSpPr>
        <p:grpSpPr>
          <a:xfrm>
            <a:off x="552847" y="3496654"/>
            <a:ext cx="2277479" cy="287804"/>
            <a:chOff x="476525" y="2255713"/>
            <a:chExt cx="1588200" cy="200714"/>
          </a:xfrm>
        </p:grpSpPr>
        <p:sp>
          <p:nvSpPr>
            <p:cNvPr id="1668" name="Google Shape;1668;p39"/>
            <p:cNvSpPr/>
            <p:nvPr/>
          </p:nvSpPr>
          <p:spPr>
            <a:xfrm>
              <a:off x="476525" y="2255713"/>
              <a:ext cx="1588200" cy="200700"/>
            </a:xfrm>
            <a:prstGeom prst="roundRect">
              <a:avLst>
                <a:gd fmla="val 50000" name="adj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9" name="Google Shape;1669;p39"/>
            <p:cNvSpPr/>
            <p:nvPr/>
          </p:nvSpPr>
          <p:spPr>
            <a:xfrm>
              <a:off x="476527" y="2255727"/>
              <a:ext cx="825000" cy="200700"/>
            </a:xfrm>
            <a:prstGeom prst="roundRect">
              <a:avLst>
                <a:gd fmla="val 50000" name="adj"/>
              </a:avLst>
            </a:prstGeom>
            <a:solidFill>
              <a:srgbClr val="A61C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70" name="Google Shape;1670;p39"/>
          <p:cNvGrpSpPr/>
          <p:nvPr/>
        </p:nvGrpSpPr>
        <p:grpSpPr>
          <a:xfrm>
            <a:off x="6205272" y="3496654"/>
            <a:ext cx="2277479" cy="287804"/>
            <a:chOff x="476525" y="2255713"/>
            <a:chExt cx="1588200" cy="200714"/>
          </a:xfrm>
        </p:grpSpPr>
        <p:sp>
          <p:nvSpPr>
            <p:cNvPr id="1671" name="Google Shape;1671;p39"/>
            <p:cNvSpPr/>
            <p:nvPr/>
          </p:nvSpPr>
          <p:spPr>
            <a:xfrm>
              <a:off x="476525" y="2255713"/>
              <a:ext cx="1588200" cy="200700"/>
            </a:xfrm>
            <a:prstGeom prst="roundRect">
              <a:avLst>
                <a:gd fmla="val 50000" name="adj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2" name="Google Shape;1672;p39"/>
            <p:cNvSpPr/>
            <p:nvPr/>
          </p:nvSpPr>
          <p:spPr>
            <a:xfrm>
              <a:off x="476527" y="2255727"/>
              <a:ext cx="1217400" cy="200700"/>
            </a:xfrm>
            <a:prstGeom prst="roundRect">
              <a:avLst>
                <a:gd fmla="val 50000" name="adj"/>
              </a:avLst>
            </a:prstGeom>
            <a:solidFill>
              <a:srgbClr val="F1C2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73" name="Google Shape;1673;p39"/>
          <p:cNvSpPr txBox="1"/>
          <p:nvPr/>
        </p:nvSpPr>
        <p:spPr>
          <a:xfrm>
            <a:off x="634949" y="3121250"/>
            <a:ext cx="1920900" cy="30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lang="zh-TW" sz="1700">
                <a:solidFill>
                  <a:srgbClr val="A61C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鈔票辨識</a:t>
            </a:r>
            <a:endParaRPr b="1" i="0" sz="1700" u="none" cap="none" strike="noStrike">
              <a:solidFill>
                <a:srgbClr val="A61C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74" name="Google Shape;1674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zh-TW"/>
              <a:t>實例應用</a:t>
            </a:r>
            <a:endParaRPr b="1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zh-TW" sz="1200">
                <a:solidFill>
                  <a:srgbClr val="333333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OrCam MyEye</a:t>
            </a:r>
            <a:endParaRPr b="1"/>
          </a:p>
        </p:txBody>
      </p:sp>
      <p:sp>
        <p:nvSpPr>
          <p:cNvPr id="1675" name="Google Shape;1675;p39"/>
          <p:cNvSpPr/>
          <p:nvPr/>
        </p:nvSpPr>
        <p:spPr>
          <a:xfrm rot="10020953">
            <a:off x="3277214" y="1603169"/>
            <a:ext cx="495580" cy="649603"/>
          </a:xfrm>
          <a:custGeom>
            <a:rect b="b" l="l" r="r" t="t"/>
            <a:pathLst>
              <a:path extrusionOk="0" h="7056" w="5383">
                <a:moveTo>
                  <a:pt x="28" y="0"/>
                </a:moveTo>
                <a:cubicBezTo>
                  <a:pt x="0" y="139"/>
                  <a:pt x="0" y="285"/>
                  <a:pt x="0" y="431"/>
                </a:cubicBezTo>
                <a:lnTo>
                  <a:pt x="0" y="750"/>
                </a:lnTo>
                <a:lnTo>
                  <a:pt x="466" y="722"/>
                </a:lnTo>
                <a:lnTo>
                  <a:pt x="466" y="431"/>
                </a:lnTo>
                <a:cubicBezTo>
                  <a:pt x="466" y="312"/>
                  <a:pt x="466" y="201"/>
                  <a:pt x="493" y="56"/>
                </a:cubicBezTo>
                <a:lnTo>
                  <a:pt x="28" y="0"/>
                </a:lnTo>
                <a:close/>
                <a:moveTo>
                  <a:pt x="577" y="1354"/>
                </a:moveTo>
                <a:lnTo>
                  <a:pt x="118" y="1444"/>
                </a:lnTo>
                <a:cubicBezTo>
                  <a:pt x="174" y="1674"/>
                  <a:pt x="230" y="1910"/>
                  <a:pt x="320" y="2139"/>
                </a:cubicBezTo>
                <a:lnTo>
                  <a:pt x="750" y="1993"/>
                </a:lnTo>
                <a:cubicBezTo>
                  <a:pt x="667" y="1764"/>
                  <a:pt x="612" y="1562"/>
                  <a:pt x="577" y="1354"/>
                </a:cubicBezTo>
                <a:close/>
                <a:moveTo>
                  <a:pt x="1014" y="2569"/>
                </a:moveTo>
                <a:lnTo>
                  <a:pt x="612" y="2805"/>
                </a:lnTo>
                <a:cubicBezTo>
                  <a:pt x="723" y="3007"/>
                  <a:pt x="841" y="3208"/>
                  <a:pt x="959" y="3410"/>
                </a:cubicBezTo>
                <a:lnTo>
                  <a:pt x="1361" y="3153"/>
                </a:lnTo>
                <a:cubicBezTo>
                  <a:pt x="1216" y="2979"/>
                  <a:pt x="1132" y="2778"/>
                  <a:pt x="1014" y="2569"/>
                </a:cubicBezTo>
                <a:close/>
                <a:moveTo>
                  <a:pt x="1736" y="3701"/>
                </a:moveTo>
                <a:lnTo>
                  <a:pt x="1361" y="3993"/>
                </a:lnTo>
                <a:cubicBezTo>
                  <a:pt x="1507" y="4166"/>
                  <a:pt x="1653" y="4368"/>
                  <a:pt x="1827" y="4541"/>
                </a:cubicBezTo>
                <a:lnTo>
                  <a:pt x="2174" y="4222"/>
                </a:lnTo>
                <a:cubicBezTo>
                  <a:pt x="2000" y="4048"/>
                  <a:pt x="1882" y="3875"/>
                  <a:pt x="1736" y="3701"/>
                </a:cubicBezTo>
                <a:close/>
                <a:moveTo>
                  <a:pt x="2632" y="4715"/>
                </a:moveTo>
                <a:lnTo>
                  <a:pt x="2313" y="5034"/>
                </a:lnTo>
                <a:cubicBezTo>
                  <a:pt x="2459" y="5208"/>
                  <a:pt x="2632" y="5347"/>
                  <a:pt x="2834" y="5521"/>
                </a:cubicBezTo>
                <a:lnTo>
                  <a:pt x="3125" y="5146"/>
                </a:lnTo>
                <a:cubicBezTo>
                  <a:pt x="2952" y="5000"/>
                  <a:pt x="2778" y="4861"/>
                  <a:pt x="2632" y="4715"/>
                </a:cubicBezTo>
                <a:close/>
                <a:moveTo>
                  <a:pt x="3646" y="5583"/>
                </a:moveTo>
                <a:lnTo>
                  <a:pt x="3389" y="5958"/>
                </a:lnTo>
                <a:cubicBezTo>
                  <a:pt x="3563" y="6076"/>
                  <a:pt x="3764" y="6215"/>
                  <a:pt x="3966" y="6361"/>
                </a:cubicBezTo>
                <a:lnTo>
                  <a:pt x="4195" y="5958"/>
                </a:lnTo>
                <a:cubicBezTo>
                  <a:pt x="4021" y="5840"/>
                  <a:pt x="3820" y="5694"/>
                  <a:pt x="3646" y="5583"/>
                </a:cubicBezTo>
                <a:close/>
                <a:moveTo>
                  <a:pt x="4778" y="6305"/>
                </a:moveTo>
                <a:lnTo>
                  <a:pt x="4542" y="6708"/>
                </a:lnTo>
                <a:cubicBezTo>
                  <a:pt x="4743" y="6826"/>
                  <a:pt x="4952" y="6944"/>
                  <a:pt x="5153" y="7055"/>
                </a:cubicBezTo>
                <a:lnTo>
                  <a:pt x="5382" y="6652"/>
                </a:lnTo>
                <a:cubicBezTo>
                  <a:pt x="5181" y="6534"/>
                  <a:pt x="4979" y="6423"/>
                  <a:pt x="4778" y="630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6" name="Google Shape;1676;p39"/>
          <p:cNvSpPr/>
          <p:nvPr/>
        </p:nvSpPr>
        <p:spPr>
          <a:xfrm>
            <a:off x="3397818" y="4143275"/>
            <a:ext cx="1926276" cy="138834"/>
          </a:xfrm>
          <a:custGeom>
            <a:rect b="b" l="l" r="r" t="t"/>
            <a:pathLst>
              <a:path extrusionOk="0" h="1508" w="20923">
                <a:moveTo>
                  <a:pt x="10472" y="0"/>
                </a:moveTo>
                <a:cubicBezTo>
                  <a:pt x="4688" y="0"/>
                  <a:pt x="0" y="347"/>
                  <a:pt x="0" y="750"/>
                </a:cubicBezTo>
                <a:cubicBezTo>
                  <a:pt x="0" y="1160"/>
                  <a:pt x="4688" y="1507"/>
                  <a:pt x="10472" y="1507"/>
                </a:cubicBezTo>
                <a:cubicBezTo>
                  <a:pt x="16236" y="1507"/>
                  <a:pt x="20923" y="1160"/>
                  <a:pt x="20923" y="750"/>
                </a:cubicBezTo>
                <a:cubicBezTo>
                  <a:pt x="20923" y="347"/>
                  <a:pt x="16236" y="0"/>
                  <a:pt x="10472" y="0"/>
                </a:cubicBezTo>
                <a:close/>
              </a:path>
            </a:pathLst>
          </a:cu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7" name="Google Shape;1677;p39"/>
          <p:cNvSpPr/>
          <p:nvPr/>
        </p:nvSpPr>
        <p:spPr>
          <a:xfrm>
            <a:off x="5492367" y="2248182"/>
            <a:ext cx="301237" cy="258426"/>
          </a:xfrm>
          <a:custGeom>
            <a:rect b="b" l="l" r="r" t="t"/>
            <a:pathLst>
              <a:path extrusionOk="0" h="2807" w="3272">
                <a:moveTo>
                  <a:pt x="2841" y="1"/>
                </a:moveTo>
                <a:lnTo>
                  <a:pt x="1" y="376"/>
                </a:lnTo>
                <a:lnTo>
                  <a:pt x="3271" y="2806"/>
                </a:lnTo>
                <a:lnTo>
                  <a:pt x="2841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8" name="Google Shape;1678;p39"/>
          <p:cNvSpPr/>
          <p:nvPr/>
        </p:nvSpPr>
        <p:spPr>
          <a:xfrm>
            <a:off x="4869137" y="3204565"/>
            <a:ext cx="72271" cy="143898"/>
          </a:xfrm>
          <a:custGeom>
            <a:rect b="b" l="l" r="r" t="t"/>
            <a:pathLst>
              <a:path extrusionOk="0" h="1563" w="785">
                <a:moveTo>
                  <a:pt x="382" y="0"/>
                </a:moveTo>
                <a:cubicBezTo>
                  <a:pt x="174" y="0"/>
                  <a:pt x="0" y="347"/>
                  <a:pt x="0" y="785"/>
                </a:cubicBezTo>
                <a:cubicBezTo>
                  <a:pt x="0" y="1215"/>
                  <a:pt x="174" y="1563"/>
                  <a:pt x="382" y="1563"/>
                </a:cubicBezTo>
                <a:cubicBezTo>
                  <a:pt x="611" y="1563"/>
                  <a:pt x="785" y="1215"/>
                  <a:pt x="785" y="785"/>
                </a:cubicBezTo>
                <a:cubicBezTo>
                  <a:pt x="785" y="347"/>
                  <a:pt x="611" y="0"/>
                  <a:pt x="382" y="0"/>
                </a:cubicBezTo>
                <a:close/>
              </a:path>
            </a:pathLst>
          </a:custGeom>
          <a:solidFill>
            <a:srgbClr val="FBFD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9" name="Google Shape;1679;p39"/>
          <p:cNvSpPr/>
          <p:nvPr/>
        </p:nvSpPr>
        <p:spPr>
          <a:xfrm>
            <a:off x="4169131" y="2964848"/>
            <a:ext cx="383635" cy="97221"/>
          </a:xfrm>
          <a:custGeom>
            <a:rect b="b" l="l" r="r" t="t"/>
            <a:pathLst>
              <a:path extrusionOk="0" h="1056" w="4167">
                <a:moveTo>
                  <a:pt x="2049" y="0"/>
                </a:moveTo>
                <a:cubicBezTo>
                  <a:pt x="1445" y="0"/>
                  <a:pt x="952" y="202"/>
                  <a:pt x="605" y="375"/>
                </a:cubicBezTo>
                <a:cubicBezTo>
                  <a:pt x="257" y="577"/>
                  <a:pt x="56" y="750"/>
                  <a:pt x="56" y="750"/>
                </a:cubicBezTo>
                <a:cubicBezTo>
                  <a:pt x="0" y="840"/>
                  <a:pt x="0" y="924"/>
                  <a:pt x="56" y="1014"/>
                </a:cubicBezTo>
                <a:cubicBezTo>
                  <a:pt x="84" y="1042"/>
                  <a:pt x="127" y="1056"/>
                  <a:pt x="174" y="1056"/>
                </a:cubicBezTo>
                <a:cubicBezTo>
                  <a:pt x="221" y="1056"/>
                  <a:pt x="271" y="1042"/>
                  <a:pt x="313" y="1014"/>
                </a:cubicBezTo>
                <a:cubicBezTo>
                  <a:pt x="313" y="1014"/>
                  <a:pt x="487" y="840"/>
                  <a:pt x="778" y="667"/>
                </a:cubicBezTo>
                <a:cubicBezTo>
                  <a:pt x="1098" y="521"/>
                  <a:pt x="1528" y="347"/>
                  <a:pt x="2049" y="347"/>
                </a:cubicBezTo>
                <a:cubicBezTo>
                  <a:pt x="2570" y="347"/>
                  <a:pt x="3181" y="521"/>
                  <a:pt x="3847" y="1014"/>
                </a:cubicBezTo>
                <a:cubicBezTo>
                  <a:pt x="3885" y="1039"/>
                  <a:pt x="3929" y="1053"/>
                  <a:pt x="3972" y="1053"/>
                </a:cubicBezTo>
                <a:cubicBezTo>
                  <a:pt x="4024" y="1053"/>
                  <a:pt x="4074" y="1032"/>
                  <a:pt x="4104" y="986"/>
                </a:cubicBezTo>
                <a:cubicBezTo>
                  <a:pt x="4167" y="924"/>
                  <a:pt x="4132" y="813"/>
                  <a:pt x="4077" y="750"/>
                </a:cubicBezTo>
                <a:cubicBezTo>
                  <a:pt x="3327" y="202"/>
                  <a:pt x="2632" y="0"/>
                  <a:pt x="2049" y="0"/>
                </a:cubicBezTo>
                <a:close/>
              </a:path>
            </a:pathLst>
          </a:custGeom>
          <a:solidFill>
            <a:srgbClr val="FBFD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80" name="Google Shape;1680;p39"/>
          <p:cNvGrpSpPr/>
          <p:nvPr/>
        </p:nvGrpSpPr>
        <p:grpSpPr>
          <a:xfrm>
            <a:off x="2875594" y="4099289"/>
            <a:ext cx="226376" cy="226804"/>
            <a:chOff x="2909139" y="4600060"/>
            <a:chExt cx="340825" cy="341469"/>
          </a:xfrm>
        </p:grpSpPr>
        <p:sp>
          <p:nvSpPr>
            <p:cNvPr id="1681" name="Google Shape;1681;p39"/>
            <p:cNvSpPr/>
            <p:nvPr/>
          </p:nvSpPr>
          <p:spPr>
            <a:xfrm>
              <a:off x="3058088" y="4600060"/>
              <a:ext cx="42902" cy="341469"/>
            </a:xfrm>
            <a:custGeom>
              <a:rect b="b" l="l" r="r" t="t"/>
              <a:pathLst>
                <a:path extrusionOk="0" h="3709" w="466">
                  <a:moveTo>
                    <a:pt x="230" y="0"/>
                  </a:moveTo>
                  <a:cubicBezTo>
                    <a:pt x="119" y="0"/>
                    <a:pt x="1" y="118"/>
                    <a:pt x="1" y="236"/>
                  </a:cubicBezTo>
                  <a:lnTo>
                    <a:pt x="1" y="3472"/>
                  </a:lnTo>
                  <a:cubicBezTo>
                    <a:pt x="1" y="3590"/>
                    <a:pt x="119" y="3708"/>
                    <a:pt x="230" y="3708"/>
                  </a:cubicBezTo>
                  <a:cubicBezTo>
                    <a:pt x="348" y="3708"/>
                    <a:pt x="466" y="3590"/>
                    <a:pt x="466" y="3472"/>
                  </a:cubicBezTo>
                  <a:lnTo>
                    <a:pt x="466" y="236"/>
                  </a:lnTo>
                  <a:cubicBezTo>
                    <a:pt x="466" y="118"/>
                    <a:pt x="348" y="0"/>
                    <a:pt x="2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2" name="Google Shape;1682;p39"/>
            <p:cNvSpPr/>
            <p:nvPr/>
          </p:nvSpPr>
          <p:spPr>
            <a:xfrm>
              <a:off x="2909139" y="4749653"/>
              <a:ext cx="340825" cy="42258"/>
            </a:xfrm>
            <a:custGeom>
              <a:rect b="b" l="l" r="r" t="t"/>
              <a:pathLst>
                <a:path extrusionOk="0" h="459" w="3702">
                  <a:moveTo>
                    <a:pt x="230" y="0"/>
                  </a:moveTo>
                  <a:cubicBezTo>
                    <a:pt x="112" y="0"/>
                    <a:pt x="1" y="111"/>
                    <a:pt x="1" y="229"/>
                  </a:cubicBezTo>
                  <a:cubicBezTo>
                    <a:pt x="1" y="347"/>
                    <a:pt x="112" y="458"/>
                    <a:pt x="230" y="458"/>
                  </a:cubicBezTo>
                  <a:lnTo>
                    <a:pt x="3473" y="458"/>
                  </a:lnTo>
                  <a:cubicBezTo>
                    <a:pt x="3584" y="458"/>
                    <a:pt x="3702" y="347"/>
                    <a:pt x="3702" y="229"/>
                  </a:cubicBezTo>
                  <a:cubicBezTo>
                    <a:pt x="3702" y="111"/>
                    <a:pt x="3584" y="0"/>
                    <a:pt x="34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83" name="Google Shape;1683;p39"/>
          <p:cNvGrpSpPr/>
          <p:nvPr/>
        </p:nvGrpSpPr>
        <p:grpSpPr>
          <a:xfrm>
            <a:off x="552847" y="1447154"/>
            <a:ext cx="2277479" cy="287804"/>
            <a:chOff x="476525" y="2255713"/>
            <a:chExt cx="1588200" cy="200714"/>
          </a:xfrm>
        </p:grpSpPr>
        <p:sp>
          <p:nvSpPr>
            <p:cNvPr id="1684" name="Google Shape;1684;p39"/>
            <p:cNvSpPr/>
            <p:nvPr/>
          </p:nvSpPr>
          <p:spPr>
            <a:xfrm>
              <a:off x="476525" y="2255713"/>
              <a:ext cx="1588200" cy="200700"/>
            </a:xfrm>
            <a:prstGeom prst="roundRect">
              <a:avLst>
                <a:gd fmla="val 50000" name="adj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5" name="Google Shape;1685;p39"/>
            <p:cNvSpPr/>
            <p:nvPr/>
          </p:nvSpPr>
          <p:spPr>
            <a:xfrm>
              <a:off x="476535" y="2255727"/>
              <a:ext cx="1058100" cy="200700"/>
            </a:xfrm>
            <a:prstGeom prst="roundRect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86" name="Google Shape;1686;p39"/>
          <p:cNvSpPr txBox="1"/>
          <p:nvPr/>
        </p:nvSpPr>
        <p:spPr>
          <a:xfrm>
            <a:off x="634949" y="1376240"/>
            <a:ext cx="8418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687" name="Google Shape;1687;p39"/>
          <p:cNvSpPr txBox="1"/>
          <p:nvPr/>
        </p:nvSpPr>
        <p:spPr>
          <a:xfrm>
            <a:off x="634949" y="1059337"/>
            <a:ext cx="1920900" cy="30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lang="zh-TW" sz="170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文字閱讀</a:t>
            </a:r>
            <a:endParaRPr b="1" i="0" sz="1700" u="none" cap="none" strike="noStrike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88" name="Google Shape;1688;p39"/>
          <p:cNvSpPr txBox="1"/>
          <p:nvPr/>
        </p:nvSpPr>
        <p:spPr>
          <a:xfrm>
            <a:off x="6337521" y="3121259"/>
            <a:ext cx="1920900" cy="30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lang="zh-TW" sz="1700">
                <a:solidFill>
                  <a:srgbClr val="F1C23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語音播放</a:t>
            </a:r>
            <a:endParaRPr b="1" i="0" sz="1700" u="none" cap="none" strike="noStrike">
              <a:solidFill>
                <a:srgbClr val="F1C23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89" name="Google Shape;1689;p39"/>
          <p:cNvSpPr txBox="1"/>
          <p:nvPr/>
        </p:nvSpPr>
        <p:spPr>
          <a:xfrm>
            <a:off x="6337521" y="3425750"/>
            <a:ext cx="8418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690" name="Google Shape;1690;p39"/>
          <p:cNvSpPr/>
          <p:nvPr/>
        </p:nvSpPr>
        <p:spPr>
          <a:xfrm rot="8999988">
            <a:off x="5966271" y="2536343"/>
            <a:ext cx="495583" cy="649607"/>
          </a:xfrm>
          <a:custGeom>
            <a:rect b="b" l="l" r="r" t="t"/>
            <a:pathLst>
              <a:path extrusionOk="0" h="7056" w="5383">
                <a:moveTo>
                  <a:pt x="28" y="0"/>
                </a:moveTo>
                <a:cubicBezTo>
                  <a:pt x="0" y="139"/>
                  <a:pt x="0" y="285"/>
                  <a:pt x="0" y="431"/>
                </a:cubicBezTo>
                <a:lnTo>
                  <a:pt x="0" y="750"/>
                </a:lnTo>
                <a:lnTo>
                  <a:pt x="466" y="722"/>
                </a:lnTo>
                <a:lnTo>
                  <a:pt x="466" y="431"/>
                </a:lnTo>
                <a:cubicBezTo>
                  <a:pt x="466" y="312"/>
                  <a:pt x="466" y="201"/>
                  <a:pt x="493" y="56"/>
                </a:cubicBezTo>
                <a:lnTo>
                  <a:pt x="28" y="0"/>
                </a:lnTo>
                <a:close/>
                <a:moveTo>
                  <a:pt x="577" y="1354"/>
                </a:moveTo>
                <a:lnTo>
                  <a:pt x="118" y="1444"/>
                </a:lnTo>
                <a:cubicBezTo>
                  <a:pt x="174" y="1674"/>
                  <a:pt x="230" y="1910"/>
                  <a:pt x="320" y="2139"/>
                </a:cubicBezTo>
                <a:lnTo>
                  <a:pt x="750" y="1993"/>
                </a:lnTo>
                <a:cubicBezTo>
                  <a:pt x="667" y="1764"/>
                  <a:pt x="612" y="1562"/>
                  <a:pt x="577" y="1354"/>
                </a:cubicBezTo>
                <a:close/>
                <a:moveTo>
                  <a:pt x="1014" y="2569"/>
                </a:moveTo>
                <a:lnTo>
                  <a:pt x="612" y="2805"/>
                </a:lnTo>
                <a:cubicBezTo>
                  <a:pt x="723" y="3007"/>
                  <a:pt x="841" y="3208"/>
                  <a:pt x="959" y="3410"/>
                </a:cubicBezTo>
                <a:lnTo>
                  <a:pt x="1361" y="3153"/>
                </a:lnTo>
                <a:cubicBezTo>
                  <a:pt x="1216" y="2979"/>
                  <a:pt x="1132" y="2778"/>
                  <a:pt x="1014" y="2569"/>
                </a:cubicBezTo>
                <a:close/>
                <a:moveTo>
                  <a:pt x="1736" y="3701"/>
                </a:moveTo>
                <a:lnTo>
                  <a:pt x="1361" y="3993"/>
                </a:lnTo>
                <a:cubicBezTo>
                  <a:pt x="1507" y="4166"/>
                  <a:pt x="1653" y="4368"/>
                  <a:pt x="1827" y="4541"/>
                </a:cubicBezTo>
                <a:lnTo>
                  <a:pt x="2174" y="4222"/>
                </a:lnTo>
                <a:cubicBezTo>
                  <a:pt x="2000" y="4048"/>
                  <a:pt x="1882" y="3875"/>
                  <a:pt x="1736" y="3701"/>
                </a:cubicBezTo>
                <a:close/>
                <a:moveTo>
                  <a:pt x="2632" y="4715"/>
                </a:moveTo>
                <a:lnTo>
                  <a:pt x="2313" y="5034"/>
                </a:lnTo>
                <a:cubicBezTo>
                  <a:pt x="2459" y="5208"/>
                  <a:pt x="2632" y="5347"/>
                  <a:pt x="2834" y="5521"/>
                </a:cubicBezTo>
                <a:lnTo>
                  <a:pt x="3125" y="5146"/>
                </a:lnTo>
                <a:cubicBezTo>
                  <a:pt x="2952" y="5000"/>
                  <a:pt x="2778" y="4861"/>
                  <a:pt x="2632" y="4715"/>
                </a:cubicBezTo>
                <a:close/>
                <a:moveTo>
                  <a:pt x="3646" y="5583"/>
                </a:moveTo>
                <a:lnTo>
                  <a:pt x="3389" y="5958"/>
                </a:lnTo>
                <a:cubicBezTo>
                  <a:pt x="3563" y="6076"/>
                  <a:pt x="3764" y="6215"/>
                  <a:pt x="3966" y="6361"/>
                </a:cubicBezTo>
                <a:lnTo>
                  <a:pt x="4195" y="5958"/>
                </a:lnTo>
                <a:cubicBezTo>
                  <a:pt x="4021" y="5840"/>
                  <a:pt x="3820" y="5694"/>
                  <a:pt x="3646" y="5583"/>
                </a:cubicBezTo>
                <a:close/>
                <a:moveTo>
                  <a:pt x="4778" y="6305"/>
                </a:moveTo>
                <a:lnTo>
                  <a:pt x="4542" y="6708"/>
                </a:lnTo>
                <a:cubicBezTo>
                  <a:pt x="4743" y="6826"/>
                  <a:pt x="4952" y="6944"/>
                  <a:pt x="5153" y="7055"/>
                </a:cubicBezTo>
                <a:lnTo>
                  <a:pt x="5382" y="6652"/>
                </a:lnTo>
                <a:cubicBezTo>
                  <a:pt x="5181" y="6534"/>
                  <a:pt x="4979" y="6423"/>
                  <a:pt x="4778" y="6305"/>
                </a:cubicBezTo>
                <a:close/>
              </a:path>
            </a:pathLst>
          </a:cu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1" name="Google Shape;1691;p39"/>
          <p:cNvSpPr/>
          <p:nvPr/>
        </p:nvSpPr>
        <p:spPr>
          <a:xfrm flipH="1" rot="-8999988">
            <a:off x="2429696" y="2809005"/>
            <a:ext cx="495583" cy="649607"/>
          </a:xfrm>
          <a:custGeom>
            <a:rect b="b" l="l" r="r" t="t"/>
            <a:pathLst>
              <a:path extrusionOk="0" h="7056" w="5383">
                <a:moveTo>
                  <a:pt x="28" y="0"/>
                </a:moveTo>
                <a:cubicBezTo>
                  <a:pt x="0" y="139"/>
                  <a:pt x="0" y="285"/>
                  <a:pt x="0" y="431"/>
                </a:cubicBezTo>
                <a:lnTo>
                  <a:pt x="0" y="750"/>
                </a:lnTo>
                <a:lnTo>
                  <a:pt x="466" y="722"/>
                </a:lnTo>
                <a:lnTo>
                  <a:pt x="466" y="431"/>
                </a:lnTo>
                <a:cubicBezTo>
                  <a:pt x="466" y="312"/>
                  <a:pt x="466" y="201"/>
                  <a:pt x="493" y="56"/>
                </a:cubicBezTo>
                <a:lnTo>
                  <a:pt x="28" y="0"/>
                </a:lnTo>
                <a:close/>
                <a:moveTo>
                  <a:pt x="577" y="1354"/>
                </a:moveTo>
                <a:lnTo>
                  <a:pt x="118" y="1444"/>
                </a:lnTo>
                <a:cubicBezTo>
                  <a:pt x="174" y="1674"/>
                  <a:pt x="230" y="1910"/>
                  <a:pt x="320" y="2139"/>
                </a:cubicBezTo>
                <a:lnTo>
                  <a:pt x="750" y="1993"/>
                </a:lnTo>
                <a:cubicBezTo>
                  <a:pt x="667" y="1764"/>
                  <a:pt x="612" y="1562"/>
                  <a:pt x="577" y="1354"/>
                </a:cubicBezTo>
                <a:close/>
                <a:moveTo>
                  <a:pt x="1014" y="2569"/>
                </a:moveTo>
                <a:lnTo>
                  <a:pt x="612" y="2805"/>
                </a:lnTo>
                <a:cubicBezTo>
                  <a:pt x="723" y="3007"/>
                  <a:pt x="841" y="3208"/>
                  <a:pt x="959" y="3410"/>
                </a:cubicBezTo>
                <a:lnTo>
                  <a:pt x="1361" y="3153"/>
                </a:lnTo>
                <a:cubicBezTo>
                  <a:pt x="1216" y="2979"/>
                  <a:pt x="1132" y="2778"/>
                  <a:pt x="1014" y="2569"/>
                </a:cubicBezTo>
                <a:close/>
                <a:moveTo>
                  <a:pt x="1736" y="3701"/>
                </a:moveTo>
                <a:lnTo>
                  <a:pt x="1361" y="3993"/>
                </a:lnTo>
                <a:cubicBezTo>
                  <a:pt x="1507" y="4166"/>
                  <a:pt x="1653" y="4368"/>
                  <a:pt x="1827" y="4541"/>
                </a:cubicBezTo>
                <a:lnTo>
                  <a:pt x="2174" y="4222"/>
                </a:lnTo>
                <a:cubicBezTo>
                  <a:pt x="2000" y="4048"/>
                  <a:pt x="1882" y="3875"/>
                  <a:pt x="1736" y="3701"/>
                </a:cubicBezTo>
                <a:close/>
                <a:moveTo>
                  <a:pt x="2632" y="4715"/>
                </a:moveTo>
                <a:lnTo>
                  <a:pt x="2313" y="5034"/>
                </a:lnTo>
                <a:cubicBezTo>
                  <a:pt x="2459" y="5208"/>
                  <a:pt x="2632" y="5347"/>
                  <a:pt x="2834" y="5521"/>
                </a:cubicBezTo>
                <a:lnTo>
                  <a:pt x="3125" y="5146"/>
                </a:lnTo>
                <a:cubicBezTo>
                  <a:pt x="2952" y="5000"/>
                  <a:pt x="2778" y="4861"/>
                  <a:pt x="2632" y="4715"/>
                </a:cubicBezTo>
                <a:close/>
                <a:moveTo>
                  <a:pt x="3646" y="5583"/>
                </a:moveTo>
                <a:lnTo>
                  <a:pt x="3389" y="5958"/>
                </a:lnTo>
                <a:cubicBezTo>
                  <a:pt x="3563" y="6076"/>
                  <a:pt x="3764" y="6215"/>
                  <a:pt x="3966" y="6361"/>
                </a:cubicBezTo>
                <a:lnTo>
                  <a:pt x="4195" y="5958"/>
                </a:lnTo>
                <a:cubicBezTo>
                  <a:pt x="4021" y="5840"/>
                  <a:pt x="3820" y="5694"/>
                  <a:pt x="3646" y="5583"/>
                </a:cubicBezTo>
                <a:close/>
                <a:moveTo>
                  <a:pt x="4778" y="6305"/>
                </a:moveTo>
                <a:lnTo>
                  <a:pt x="4542" y="6708"/>
                </a:lnTo>
                <a:cubicBezTo>
                  <a:pt x="4743" y="6826"/>
                  <a:pt x="4952" y="6944"/>
                  <a:pt x="5153" y="7055"/>
                </a:cubicBezTo>
                <a:lnTo>
                  <a:pt x="5382" y="6652"/>
                </a:lnTo>
                <a:cubicBezTo>
                  <a:pt x="5181" y="6534"/>
                  <a:pt x="4979" y="6423"/>
                  <a:pt x="4778" y="6305"/>
                </a:cubicBezTo>
                <a:close/>
              </a:path>
            </a:pathLst>
          </a:custGeom>
          <a:solidFill>
            <a:srgbClr val="A61C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A61C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2" name="Google Shape;1692;p39"/>
          <p:cNvSpPr/>
          <p:nvPr/>
        </p:nvSpPr>
        <p:spPr>
          <a:xfrm>
            <a:off x="6337525" y="1805838"/>
            <a:ext cx="1920900" cy="50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270000" spcFirstLastPara="1" rIns="27430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93" name="Google Shape;1693;p39"/>
          <p:cNvSpPr txBox="1"/>
          <p:nvPr/>
        </p:nvSpPr>
        <p:spPr>
          <a:xfrm>
            <a:off x="6337525" y="1059337"/>
            <a:ext cx="1920900" cy="30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lang="zh-TW" sz="1700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人物辨識</a:t>
            </a:r>
            <a:endParaRPr b="1" i="0" sz="1700" u="none" cap="none" strike="noStrike">
              <a:solidFill>
                <a:schemeClr val="dk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94" name="Google Shape;1694;p39"/>
          <p:cNvSpPr/>
          <p:nvPr/>
        </p:nvSpPr>
        <p:spPr>
          <a:xfrm rot="5400000">
            <a:off x="5719518" y="1478788"/>
            <a:ext cx="495586" cy="649611"/>
          </a:xfrm>
          <a:custGeom>
            <a:rect b="b" l="l" r="r" t="t"/>
            <a:pathLst>
              <a:path extrusionOk="0" h="7056" w="5383">
                <a:moveTo>
                  <a:pt x="28" y="0"/>
                </a:moveTo>
                <a:cubicBezTo>
                  <a:pt x="0" y="139"/>
                  <a:pt x="0" y="285"/>
                  <a:pt x="0" y="431"/>
                </a:cubicBezTo>
                <a:lnTo>
                  <a:pt x="0" y="750"/>
                </a:lnTo>
                <a:lnTo>
                  <a:pt x="466" y="722"/>
                </a:lnTo>
                <a:lnTo>
                  <a:pt x="466" y="431"/>
                </a:lnTo>
                <a:cubicBezTo>
                  <a:pt x="466" y="312"/>
                  <a:pt x="466" y="201"/>
                  <a:pt x="493" y="56"/>
                </a:cubicBezTo>
                <a:lnTo>
                  <a:pt x="28" y="0"/>
                </a:lnTo>
                <a:close/>
                <a:moveTo>
                  <a:pt x="577" y="1354"/>
                </a:moveTo>
                <a:lnTo>
                  <a:pt x="118" y="1444"/>
                </a:lnTo>
                <a:cubicBezTo>
                  <a:pt x="174" y="1674"/>
                  <a:pt x="230" y="1910"/>
                  <a:pt x="320" y="2139"/>
                </a:cubicBezTo>
                <a:lnTo>
                  <a:pt x="750" y="1993"/>
                </a:lnTo>
                <a:cubicBezTo>
                  <a:pt x="667" y="1764"/>
                  <a:pt x="612" y="1562"/>
                  <a:pt x="577" y="1354"/>
                </a:cubicBezTo>
                <a:close/>
                <a:moveTo>
                  <a:pt x="1014" y="2569"/>
                </a:moveTo>
                <a:lnTo>
                  <a:pt x="612" y="2805"/>
                </a:lnTo>
                <a:cubicBezTo>
                  <a:pt x="723" y="3007"/>
                  <a:pt x="841" y="3208"/>
                  <a:pt x="959" y="3410"/>
                </a:cubicBezTo>
                <a:lnTo>
                  <a:pt x="1361" y="3153"/>
                </a:lnTo>
                <a:cubicBezTo>
                  <a:pt x="1216" y="2979"/>
                  <a:pt x="1132" y="2778"/>
                  <a:pt x="1014" y="2569"/>
                </a:cubicBezTo>
                <a:close/>
                <a:moveTo>
                  <a:pt x="1736" y="3701"/>
                </a:moveTo>
                <a:lnTo>
                  <a:pt x="1361" y="3993"/>
                </a:lnTo>
                <a:cubicBezTo>
                  <a:pt x="1507" y="4166"/>
                  <a:pt x="1653" y="4368"/>
                  <a:pt x="1827" y="4541"/>
                </a:cubicBezTo>
                <a:lnTo>
                  <a:pt x="2174" y="4222"/>
                </a:lnTo>
                <a:cubicBezTo>
                  <a:pt x="2000" y="4048"/>
                  <a:pt x="1882" y="3875"/>
                  <a:pt x="1736" y="3701"/>
                </a:cubicBezTo>
                <a:close/>
                <a:moveTo>
                  <a:pt x="2632" y="4715"/>
                </a:moveTo>
                <a:lnTo>
                  <a:pt x="2313" y="5034"/>
                </a:lnTo>
                <a:cubicBezTo>
                  <a:pt x="2459" y="5208"/>
                  <a:pt x="2632" y="5347"/>
                  <a:pt x="2834" y="5521"/>
                </a:cubicBezTo>
                <a:lnTo>
                  <a:pt x="3125" y="5146"/>
                </a:lnTo>
                <a:cubicBezTo>
                  <a:pt x="2952" y="5000"/>
                  <a:pt x="2778" y="4861"/>
                  <a:pt x="2632" y="4715"/>
                </a:cubicBezTo>
                <a:close/>
                <a:moveTo>
                  <a:pt x="3646" y="5583"/>
                </a:moveTo>
                <a:lnTo>
                  <a:pt x="3389" y="5958"/>
                </a:lnTo>
                <a:cubicBezTo>
                  <a:pt x="3563" y="6076"/>
                  <a:pt x="3764" y="6215"/>
                  <a:pt x="3966" y="6361"/>
                </a:cubicBezTo>
                <a:lnTo>
                  <a:pt x="4195" y="5958"/>
                </a:lnTo>
                <a:cubicBezTo>
                  <a:pt x="4021" y="5840"/>
                  <a:pt x="3820" y="5694"/>
                  <a:pt x="3646" y="5583"/>
                </a:cubicBezTo>
                <a:close/>
                <a:moveTo>
                  <a:pt x="4778" y="6305"/>
                </a:moveTo>
                <a:lnTo>
                  <a:pt x="4542" y="6708"/>
                </a:lnTo>
                <a:cubicBezTo>
                  <a:pt x="4743" y="6826"/>
                  <a:pt x="4952" y="6944"/>
                  <a:pt x="5153" y="7055"/>
                </a:cubicBezTo>
                <a:lnTo>
                  <a:pt x="5382" y="6652"/>
                </a:lnTo>
                <a:cubicBezTo>
                  <a:pt x="5181" y="6534"/>
                  <a:pt x="4979" y="6423"/>
                  <a:pt x="4778" y="630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95" name="Google Shape;1695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785872">
            <a:off x="2986078" y="2371222"/>
            <a:ext cx="2695245" cy="12844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9" name="Shape 1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0" name="Google Shape;1700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zh-TW"/>
              <a:t>分析項目</a:t>
            </a:r>
            <a:endParaRPr b="1"/>
          </a:p>
        </p:txBody>
      </p:sp>
      <p:grpSp>
        <p:nvGrpSpPr>
          <p:cNvPr id="1701" name="Google Shape;1701;p40"/>
          <p:cNvGrpSpPr/>
          <p:nvPr/>
        </p:nvGrpSpPr>
        <p:grpSpPr>
          <a:xfrm>
            <a:off x="1312650" y="1949612"/>
            <a:ext cx="3740977" cy="2075311"/>
            <a:chOff x="1312650" y="1949612"/>
            <a:chExt cx="3740977" cy="2075311"/>
          </a:xfrm>
        </p:grpSpPr>
        <p:sp>
          <p:nvSpPr>
            <p:cNvPr id="1702" name="Google Shape;1702;p40"/>
            <p:cNvSpPr/>
            <p:nvPr/>
          </p:nvSpPr>
          <p:spPr>
            <a:xfrm>
              <a:off x="2404565" y="3692446"/>
              <a:ext cx="786293" cy="183519"/>
            </a:xfrm>
            <a:custGeom>
              <a:rect b="b" l="l" r="r" t="t"/>
              <a:pathLst>
                <a:path extrusionOk="0" h="1216" w="5210">
                  <a:moveTo>
                    <a:pt x="2605" y="1"/>
                  </a:moveTo>
                  <a:cubicBezTo>
                    <a:pt x="1154" y="1"/>
                    <a:pt x="1" y="258"/>
                    <a:pt x="1" y="605"/>
                  </a:cubicBezTo>
                  <a:cubicBezTo>
                    <a:pt x="1" y="952"/>
                    <a:pt x="1154" y="1216"/>
                    <a:pt x="2605" y="1216"/>
                  </a:cubicBezTo>
                  <a:cubicBezTo>
                    <a:pt x="4049" y="1216"/>
                    <a:pt x="5209" y="952"/>
                    <a:pt x="5209" y="605"/>
                  </a:cubicBezTo>
                  <a:cubicBezTo>
                    <a:pt x="5209" y="258"/>
                    <a:pt x="4049" y="1"/>
                    <a:pt x="2605" y="1"/>
                  </a:cubicBezTo>
                  <a:close/>
                </a:path>
              </a:pathLst>
            </a:custGeom>
            <a:solidFill>
              <a:srgbClr val="F0F1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3" name="Google Shape;1703;p40"/>
            <p:cNvSpPr/>
            <p:nvPr/>
          </p:nvSpPr>
          <p:spPr>
            <a:xfrm>
              <a:off x="3059714" y="3692446"/>
              <a:ext cx="786142" cy="183519"/>
            </a:xfrm>
            <a:custGeom>
              <a:rect b="b" l="l" r="r" t="t"/>
              <a:pathLst>
                <a:path extrusionOk="0" h="1216" w="5209">
                  <a:moveTo>
                    <a:pt x="2604" y="1"/>
                  </a:moveTo>
                  <a:cubicBezTo>
                    <a:pt x="1153" y="1"/>
                    <a:pt x="0" y="258"/>
                    <a:pt x="0" y="605"/>
                  </a:cubicBezTo>
                  <a:cubicBezTo>
                    <a:pt x="0" y="952"/>
                    <a:pt x="1153" y="1216"/>
                    <a:pt x="2604" y="1216"/>
                  </a:cubicBezTo>
                  <a:cubicBezTo>
                    <a:pt x="4048" y="1216"/>
                    <a:pt x="5208" y="952"/>
                    <a:pt x="5208" y="605"/>
                  </a:cubicBezTo>
                  <a:cubicBezTo>
                    <a:pt x="5208" y="258"/>
                    <a:pt x="4048" y="1"/>
                    <a:pt x="2604" y="1"/>
                  </a:cubicBezTo>
                  <a:close/>
                </a:path>
              </a:pathLst>
            </a:custGeom>
            <a:solidFill>
              <a:srgbClr val="F0F1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4" name="Google Shape;1704;p40"/>
            <p:cNvSpPr/>
            <p:nvPr/>
          </p:nvSpPr>
          <p:spPr>
            <a:xfrm>
              <a:off x="1312650" y="3692446"/>
              <a:ext cx="1392841" cy="332477"/>
            </a:xfrm>
            <a:custGeom>
              <a:rect b="b" l="l" r="r" t="t"/>
              <a:pathLst>
                <a:path extrusionOk="0" h="2203" w="9229">
                  <a:moveTo>
                    <a:pt x="4597" y="1"/>
                  </a:moveTo>
                  <a:cubicBezTo>
                    <a:pt x="2056" y="1"/>
                    <a:pt x="0" y="494"/>
                    <a:pt x="0" y="1098"/>
                  </a:cubicBezTo>
                  <a:cubicBezTo>
                    <a:pt x="0" y="1709"/>
                    <a:pt x="2056" y="2202"/>
                    <a:pt x="4597" y="2202"/>
                  </a:cubicBezTo>
                  <a:cubicBezTo>
                    <a:pt x="7146" y="2202"/>
                    <a:pt x="9229" y="1709"/>
                    <a:pt x="9229" y="1098"/>
                  </a:cubicBezTo>
                  <a:cubicBezTo>
                    <a:pt x="9229" y="494"/>
                    <a:pt x="7146" y="1"/>
                    <a:pt x="4597" y="1"/>
                  </a:cubicBezTo>
                  <a:close/>
                </a:path>
              </a:pathLst>
            </a:custGeom>
            <a:solidFill>
              <a:srgbClr val="F0F1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5" name="Google Shape;1705;p40"/>
            <p:cNvSpPr/>
            <p:nvPr/>
          </p:nvSpPr>
          <p:spPr>
            <a:xfrm>
              <a:off x="1312650" y="2600534"/>
              <a:ext cx="554480" cy="485359"/>
            </a:xfrm>
            <a:custGeom>
              <a:rect b="b" l="l" r="r" t="t"/>
              <a:pathLst>
                <a:path extrusionOk="0" h="3216" w="3674">
                  <a:moveTo>
                    <a:pt x="896" y="0"/>
                  </a:moveTo>
                  <a:lnTo>
                    <a:pt x="0" y="1451"/>
                  </a:lnTo>
                  <a:lnTo>
                    <a:pt x="2778" y="3215"/>
                  </a:lnTo>
                  <a:lnTo>
                    <a:pt x="3674" y="1736"/>
                  </a:lnTo>
                  <a:lnTo>
                    <a:pt x="896" y="0"/>
                  </a:lnTo>
                  <a:close/>
                </a:path>
              </a:pathLst>
            </a:custGeom>
            <a:solidFill>
              <a:srgbClr val="3280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6" name="Google Shape;1706;p40"/>
            <p:cNvSpPr/>
            <p:nvPr/>
          </p:nvSpPr>
          <p:spPr>
            <a:xfrm>
              <a:off x="1622793" y="2963046"/>
              <a:ext cx="87232" cy="66254"/>
            </a:xfrm>
            <a:custGeom>
              <a:rect b="b" l="l" r="r" t="t"/>
              <a:pathLst>
                <a:path extrusionOk="0" h="439" w="578">
                  <a:moveTo>
                    <a:pt x="56" y="1"/>
                  </a:moveTo>
                  <a:lnTo>
                    <a:pt x="1" y="119"/>
                  </a:lnTo>
                  <a:lnTo>
                    <a:pt x="521" y="438"/>
                  </a:lnTo>
                  <a:lnTo>
                    <a:pt x="577" y="320"/>
                  </a:lnTo>
                  <a:lnTo>
                    <a:pt x="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40"/>
            <p:cNvSpPr/>
            <p:nvPr/>
          </p:nvSpPr>
          <p:spPr>
            <a:xfrm>
              <a:off x="1675163" y="2967272"/>
              <a:ext cx="43163" cy="35768"/>
            </a:xfrm>
            <a:custGeom>
              <a:rect b="b" l="l" r="r" t="t"/>
              <a:pathLst>
                <a:path extrusionOk="0" h="237" w="286">
                  <a:moveTo>
                    <a:pt x="29" y="0"/>
                  </a:moveTo>
                  <a:lnTo>
                    <a:pt x="1" y="63"/>
                  </a:lnTo>
                  <a:lnTo>
                    <a:pt x="258" y="237"/>
                  </a:lnTo>
                  <a:lnTo>
                    <a:pt x="286" y="174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40"/>
            <p:cNvSpPr/>
            <p:nvPr/>
          </p:nvSpPr>
          <p:spPr>
            <a:xfrm>
              <a:off x="1697197" y="2967272"/>
              <a:ext cx="30637" cy="22185"/>
            </a:xfrm>
            <a:custGeom>
              <a:rect b="b" l="l" r="r" t="t"/>
              <a:pathLst>
                <a:path extrusionOk="0" h="147" w="203">
                  <a:moveTo>
                    <a:pt x="1" y="0"/>
                  </a:moveTo>
                  <a:lnTo>
                    <a:pt x="1" y="63"/>
                  </a:lnTo>
                  <a:lnTo>
                    <a:pt x="174" y="146"/>
                  </a:lnTo>
                  <a:lnTo>
                    <a:pt x="202" y="1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40"/>
            <p:cNvSpPr/>
            <p:nvPr/>
          </p:nvSpPr>
          <p:spPr>
            <a:xfrm>
              <a:off x="1683614" y="2894528"/>
              <a:ext cx="74554" cy="57802"/>
            </a:xfrm>
            <a:custGeom>
              <a:rect b="b" l="l" r="r" t="t"/>
              <a:pathLst>
                <a:path extrusionOk="0" h="383" w="494">
                  <a:moveTo>
                    <a:pt x="85" y="1"/>
                  </a:moveTo>
                  <a:cubicBezTo>
                    <a:pt x="62" y="1"/>
                    <a:pt x="44" y="16"/>
                    <a:pt x="28" y="52"/>
                  </a:cubicBezTo>
                  <a:lnTo>
                    <a:pt x="0" y="80"/>
                  </a:lnTo>
                  <a:cubicBezTo>
                    <a:pt x="0" y="107"/>
                    <a:pt x="0" y="163"/>
                    <a:pt x="28" y="163"/>
                  </a:cubicBezTo>
                  <a:lnTo>
                    <a:pt x="348" y="371"/>
                  </a:lnTo>
                  <a:cubicBezTo>
                    <a:pt x="356" y="379"/>
                    <a:pt x="364" y="383"/>
                    <a:pt x="372" y="383"/>
                  </a:cubicBezTo>
                  <a:cubicBezTo>
                    <a:pt x="392" y="383"/>
                    <a:pt x="413" y="361"/>
                    <a:pt x="438" y="337"/>
                  </a:cubicBezTo>
                  <a:lnTo>
                    <a:pt x="466" y="309"/>
                  </a:lnTo>
                  <a:cubicBezTo>
                    <a:pt x="493" y="281"/>
                    <a:pt x="466" y="226"/>
                    <a:pt x="438" y="198"/>
                  </a:cubicBezTo>
                  <a:lnTo>
                    <a:pt x="146" y="24"/>
                  </a:lnTo>
                  <a:cubicBezTo>
                    <a:pt x="123" y="9"/>
                    <a:pt x="103" y="1"/>
                    <a:pt x="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40"/>
            <p:cNvSpPr/>
            <p:nvPr/>
          </p:nvSpPr>
          <p:spPr>
            <a:xfrm>
              <a:off x="1473985" y="2666486"/>
              <a:ext cx="44220" cy="30486"/>
            </a:xfrm>
            <a:custGeom>
              <a:rect b="b" l="l" r="r" t="t"/>
              <a:pathLst>
                <a:path extrusionOk="0" h="202" w="293">
                  <a:moveTo>
                    <a:pt x="28" y="1"/>
                  </a:moveTo>
                  <a:lnTo>
                    <a:pt x="1" y="28"/>
                  </a:lnTo>
                  <a:lnTo>
                    <a:pt x="264" y="202"/>
                  </a:lnTo>
                  <a:lnTo>
                    <a:pt x="292" y="174"/>
                  </a:lnTo>
                  <a:lnTo>
                    <a:pt x="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40"/>
            <p:cNvSpPr/>
            <p:nvPr/>
          </p:nvSpPr>
          <p:spPr>
            <a:xfrm>
              <a:off x="1465684" y="2674938"/>
              <a:ext cx="30486" cy="22034"/>
            </a:xfrm>
            <a:custGeom>
              <a:rect b="b" l="l" r="r" t="t"/>
              <a:pathLst>
                <a:path extrusionOk="0" h="146" w="202">
                  <a:moveTo>
                    <a:pt x="28" y="0"/>
                  </a:moveTo>
                  <a:lnTo>
                    <a:pt x="0" y="28"/>
                  </a:lnTo>
                  <a:lnTo>
                    <a:pt x="174" y="146"/>
                  </a:lnTo>
                  <a:lnTo>
                    <a:pt x="201" y="118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40"/>
            <p:cNvSpPr/>
            <p:nvPr/>
          </p:nvSpPr>
          <p:spPr>
            <a:xfrm>
              <a:off x="1342985" y="2630869"/>
              <a:ext cx="493810" cy="419407"/>
            </a:xfrm>
            <a:custGeom>
              <a:rect b="b" l="l" r="r" t="t"/>
              <a:pathLst>
                <a:path extrusionOk="0" h="2779" w="3272">
                  <a:moveTo>
                    <a:pt x="841" y="63"/>
                  </a:moveTo>
                  <a:lnTo>
                    <a:pt x="3181" y="1507"/>
                  </a:lnTo>
                  <a:cubicBezTo>
                    <a:pt x="3125" y="1563"/>
                    <a:pt x="3153" y="1681"/>
                    <a:pt x="3216" y="1736"/>
                  </a:cubicBezTo>
                  <a:lnTo>
                    <a:pt x="2632" y="2695"/>
                  </a:lnTo>
                  <a:cubicBezTo>
                    <a:pt x="2603" y="2675"/>
                    <a:pt x="2573" y="2666"/>
                    <a:pt x="2543" y="2666"/>
                  </a:cubicBezTo>
                  <a:cubicBezTo>
                    <a:pt x="2489" y="2666"/>
                    <a:pt x="2439" y="2696"/>
                    <a:pt x="2403" y="2750"/>
                  </a:cubicBezTo>
                  <a:lnTo>
                    <a:pt x="91" y="1278"/>
                  </a:lnTo>
                  <a:cubicBezTo>
                    <a:pt x="119" y="1216"/>
                    <a:pt x="91" y="1132"/>
                    <a:pt x="56" y="1105"/>
                  </a:cubicBezTo>
                  <a:lnTo>
                    <a:pt x="667" y="118"/>
                  </a:lnTo>
                  <a:cubicBezTo>
                    <a:pt x="723" y="118"/>
                    <a:pt x="813" y="118"/>
                    <a:pt x="841" y="63"/>
                  </a:cubicBezTo>
                  <a:close/>
                  <a:moveTo>
                    <a:pt x="841" y="0"/>
                  </a:moveTo>
                  <a:cubicBezTo>
                    <a:pt x="800" y="46"/>
                    <a:pt x="755" y="74"/>
                    <a:pt x="712" y="74"/>
                  </a:cubicBezTo>
                  <a:cubicBezTo>
                    <a:pt x="697" y="74"/>
                    <a:pt x="682" y="70"/>
                    <a:pt x="667" y="63"/>
                  </a:cubicBezTo>
                  <a:lnTo>
                    <a:pt x="639" y="63"/>
                  </a:lnTo>
                  <a:lnTo>
                    <a:pt x="1" y="1105"/>
                  </a:lnTo>
                  <a:lnTo>
                    <a:pt x="28" y="1105"/>
                  </a:lnTo>
                  <a:cubicBezTo>
                    <a:pt x="56" y="1160"/>
                    <a:pt x="56" y="1216"/>
                    <a:pt x="28" y="1278"/>
                  </a:cubicBezTo>
                  <a:lnTo>
                    <a:pt x="28" y="1306"/>
                  </a:lnTo>
                  <a:lnTo>
                    <a:pt x="2403" y="2778"/>
                  </a:lnTo>
                  <a:cubicBezTo>
                    <a:pt x="2438" y="2725"/>
                    <a:pt x="2488" y="2706"/>
                    <a:pt x="2533" y="2706"/>
                  </a:cubicBezTo>
                  <a:cubicBezTo>
                    <a:pt x="2559" y="2706"/>
                    <a:pt x="2584" y="2712"/>
                    <a:pt x="2605" y="2722"/>
                  </a:cubicBezTo>
                  <a:lnTo>
                    <a:pt x="2632" y="2722"/>
                  </a:lnTo>
                  <a:lnTo>
                    <a:pt x="3271" y="1709"/>
                  </a:lnTo>
                  <a:lnTo>
                    <a:pt x="3244" y="1709"/>
                  </a:lnTo>
                  <a:cubicBezTo>
                    <a:pt x="3181" y="1653"/>
                    <a:pt x="3153" y="1563"/>
                    <a:pt x="3216" y="1507"/>
                  </a:cubicBezTo>
                  <a:lnTo>
                    <a:pt x="3216" y="1479"/>
                  </a:lnTo>
                  <a:lnTo>
                    <a:pt x="84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40"/>
            <p:cNvSpPr/>
            <p:nvPr/>
          </p:nvSpPr>
          <p:spPr>
            <a:xfrm>
              <a:off x="1526354" y="2785714"/>
              <a:ext cx="127075" cy="112586"/>
            </a:xfrm>
            <a:custGeom>
              <a:rect b="b" l="l" r="r" t="t"/>
              <a:pathLst>
                <a:path extrusionOk="0" h="746" w="842">
                  <a:moveTo>
                    <a:pt x="413" y="0"/>
                  </a:moveTo>
                  <a:cubicBezTo>
                    <a:pt x="286" y="0"/>
                    <a:pt x="172" y="52"/>
                    <a:pt x="119" y="162"/>
                  </a:cubicBezTo>
                  <a:cubicBezTo>
                    <a:pt x="1" y="363"/>
                    <a:pt x="56" y="599"/>
                    <a:pt x="230" y="683"/>
                  </a:cubicBezTo>
                  <a:cubicBezTo>
                    <a:pt x="293" y="725"/>
                    <a:pt x="363" y="745"/>
                    <a:pt x="434" y="745"/>
                  </a:cubicBezTo>
                  <a:cubicBezTo>
                    <a:pt x="558" y="745"/>
                    <a:pt x="680" y="683"/>
                    <a:pt x="751" y="572"/>
                  </a:cubicBezTo>
                  <a:cubicBezTo>
                    <a:pt x="841" y="398"/>
                    <a:pt x="813" y="162"/>
                    <a:pt x="640" y="51"/>
                  </a:cubicBezTo>
                  <a:cubicBezTo>
                    <a:pt x="566" y="18"/>
                    <a:pt x="487" y="0"/>
                    <a:pt x="4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40"/>
            <p:cNvSpPr/>
            <p:nvPr/>
          </p:nvSpPr>
          <p:spPr>
            <a:xfrm>
              <a:off x="1560915" y="2814238"/>
              <a:ext cx="57802" cy="62028"/>
            </a:xfrm>
            <a:custGeom>
              <a:rect b="b" l="l" r="r" t="t"/>
              <a:pathLst>
                <a:path extrusionOk="0" h="411" w="383">
                  <a:moveTo>
                    <a:pt x="237" y="91"/>
                  </a:moveTo>
                  <a:lnTo>
                    <a:pt x="209" y="146"/>
                  </a:lnTo>
                  <a:cubicBezTo>
                    <a:pt x="209" y="119"/>
                    <a:pt x="175" y="119"/>
                    <a:pt x="209" y="91"/>
                  </a:cubicBezTo>
                  <a:close/>
                  <a:moveTo>
                    <a:pt x="175" y="237"/>
                  </a:moveTo>
                  <a:cubicBezTo>
                    <a:pt x="209" y="264"/>
                    <a:pt x="209" y="292"/>
                    <a:pt x="209" y="292"/>
                  </a:cubicBezTo>
                  <a:cubicBezTo>
                    <a:pt x="175" y="320"/>
                    <a:pt x="175" y="320"/>
                    <a:pt x="147" y="320"/>
                  </a:cubicBezTo>
                  <a:lnTo>
                    <a:pt x="175" y="237"/>
                  </a:lnTo>
                  <a:close/>
                  <a:moveTo>
                    <a:pt x="293" y="1"/>
                  </a:moveTo>
                  <a:lnTo>
                    <a:pt x="293" y="35"/>
                  </a:lnTo>
                  <a:cubicBezTo>
                    <a:pt x="257" y="21"/>
                    <a:pt x="225" y="12"/>
                    <a:pt x="198" y="12"/>
                  </a:cubicBezTo>
                  <a:cubicBezTo>
                    <a:pt x="162" y="12"/>
                    <a:pt x="135" y="27"/>
                    <a:pt x="119" y="63"/>
                  </a:cubicBezTo>
                  <a:cubicBezTo>
                    <a:pt x="63" y="119"/>
                    <a:pt x="119" y="174"/>
                    <a:pt x="147" y="209"/>
                  </a:cubicBezTo>
                  <a:lnTo>
                    <a:pt x="119" y="292"/>
                  </a:lnTo>
                  <a:cubicBezTo>
                    <a:pt x="119" y="264"/>
                    <a:pt x="91" y="264"/>
                    <a:pt x="119" y="237"/>
                  </a:cubicBezTo>
                  <a:lnTo>
                    <a:pt x="36" y="174"/>
                  </a:lnTo>
                  <a:lnTo>
                    <a:pt x="36" y="174"/>
                  </a:lnTo>
                  <a:cubicBezTo>
                    <a:pt x="1" y="237"/>
                    <a:pt x="36" y="292"/>
                    <a:pt x="91" y="348"/>
                  </a:cubicBezTo>
                  <a:lnTo>
                    <a:pt x="63" y="383"/>
                  </a:lnTo>
                  <a:lnTo>
                    <a:pt x="91" y="410"/>
                  </a:lnTo>
                  <a:lnTo>
                    <a:pt x="119" y="383"/>
                  </a:lnTo>
                  <a:cubicBezTo>
                    <a:pt x="135" y="390"/>
                    <a:pt x="151" y="394"/>
                    <a:pt x="167" y="394"/>
                  </a:cubicBezTo>
                  <a:cubicBezTo>
                    <a:pt x="207" y="394"/>
                    <a:pt x="245" y="373"/>
                    <a:pt x="265" y="348"/>
                  </a:cubicBezTo>
                  <a:cubicBezTo>
                    <a:pt x="320" y="264"/>
                    <a:pt x="265" y="237"/>
                    <a:pt x="237" y="174"/>
                  </a:cubicBezTo>
                  <a:lnTo>
                    <a:pt x="265" y="119"/>
                  </a:lnTo>
                  <a:cubicBezTo>
                    <a:pt x="293" y="119"/>
                    <a:pt x="293" y="146"/>
                    <a:pt x="265" y="146"/>
                  </a:cubicBezTo>
                  <a:lnTo>
                    <a:pt x="348" y="209"/>
                  </a:lnTo>
                  <a:cubicBezTo>
                    <a:pt x="383" y="146"/>
                    <a:pt x="383" y="91"/>
                    <a:pt x="320" y="35"/>
                  </a:cubicBezTo>
                  <a:lnTo>
                    <a:pt x="320" y="1"/>
                  </a:lnTo>
                  <a:close/>
                </a:path>
              </a:pathLst>
            </a:custGeom>
            <a:solidFill>
              <a:srgbClr val="3280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40"/>
            <p:cNvSpPr/>
            <p:nvPr/>
          </p:nvSpPr>
          <p:spPr>
            <a:xfrm>
              <a:off x="1461458" y="2394980"/>
              <a:ext cx="532446" cy="533653"/>
            </a:xfrm>
            <a:custGeom>
              <a:rect b="b" l="l" r="r" t="t"/>
              <a:pathLst>
                <a:path extrusionOk="0" h="3536" w="3528">
                  <a:moveTo>
                    <a:pt x="1216" y="1"/>
                  </a:moveTo>
                  <a:lnTo>
                    <a:pt x="0" y="1216"/>
                  </a:lnTo>
                  <a:lnTo>
                    <a:pt x="2313" y="3536"/>
                  </a:lnTo>
                  <a:lnTo>
                    <a:pt x="3528" y="2320"/>
                  </a:lnTo>
                  <a:lnTo>
                    <a:pt x="1216" y="1"/>
                  </a:lnTo>
                  <a:close/>
                </a:path>
              </a:pathLst>
            </a:custGeom>
            <a:solidFill>
              <a:srgbClr val="54AE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6" name="Google Shape;1716;p40"/>
            <p:cNvSpPr/>
            <p:nvPr/>
          </p:nvSpPr>
          <p:spPr>
            <a:xfrm>
              <a:off x="1731758" y="2793260"/>
              <a:ext cx="74554" cy="73498"/>
            </a:xfrm>
            <a:custGeom>
              <a:rect b="b" l="l" r="r" t="t"/>
              <a:pathLst>
                <a:path extrusionOk="0" h="487" w="494">
                  <a:moveTo>
                    <a:pt x="56" y="1"/>
                  </a:moveTo>
                  <a:lnTo>
                    <a:pt x="1" y="56"/>
                  </a:lnTo>
                  <a:lnTo>
                    <a:pt x="404" y="487"/>
                  </a:lnTo>
                  <a:lnTo>
                    <a:pt x="494" y="403"/>
                  </a:lnTo>
                  <a:lnTo>
                    <a:pt x="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7" name="Google Shape;1717;p40"/>
            <p:cNvSpPr/>
            <p:nvPr/>
          </p:nvSpPr>
          <p:spPr>
            <a:xfrm>
              <a:off x="1780053" y="2805937"/>
              <a:ext cx="38937" cy="39843"/>
            </a:xfrm>
            <a:custGeom>
              <a:rect b="b" l="l" r="r" t="t"/>
              <a:pathLst>
                <a:path extrusionOk="0" h="264" w="258">
                  <a:moveTo>
                    <a:pt x="28" y="0"/>
                  </a:moveTo>
                  <a:lnTo>
                    <a:pt x="0" y="28"/>
                  </a:lnTo>
                  <a:lnTo>
                    <a:pt x="229" y="264"/>
                  </a:lnTo>
                  <a:lnTo>
                    <a:pt x="257" y="229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8" name="Google Shape;1718;p40"/>
            <p:cNvSpPr/>
            <p:nvPr/>
          </p:nvSpPr>
          <p:spPr>
            <a:xfrm>
              <a:off x="1802088" y="2810012"/>
              <a:ext cx="26260" cy="26411"/>
            </a:xfrm>
            <a:custGeom>
              <a:rect b="b" l="l" r="r" t="t"/>
              <a:pathLst>
                <a:path extrusionOk="0" h="175" w="174">
                  <a:moveTo>
                    <a:pt x="28" y="1"/>
                  </a:moveTo>
                  <a:lnTo>
                    <a:pt x="0" y="29"/>
                  </a:lnTo>
                  <a:lnTo>
                    <a:pt x="139" y="174"/>
                  </a:lnTo>
                  <a:lnTo>
                    <a:pt x="174" y="147"/>
                  </a:lnTo>
                  <a:lnTo>
                    <a:pt x="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9" name="Google Shape;1719;p40"/>
            <p:cNvSpPr/>
            <p:nvPr/>
          </p:nvSpPr>
          <p:spPr>
            <a:xfrm>
              <a:off x="1802088" y="2736966"/>
              <a:ext cx="69272" cy="64896"/>
            </a:xfrm>
            <a:custGeom>
              <a:rect b="b" l="l" r="r" t="t"/>
              <a:pathLst>
                <a:path extrusionOk="0" h="430" w="459">
                  <a:moveTo>
                    <a:pt x="112" y="0"/>
                  </a:moveTo>
                  <a:cubicBezTo>
                    <a:pt x="90" y="0"/>
                    <a:pt x="70" y="9"/>
                    <a:pt x="56" y="27"/>
                  </a:cubicBezTo>
                  <a:lnTo>
                    <a:pt x="28" y="54"/>
                  </a:lnTo>
                  <a:cubicBezTo>
                    <a:pt x="0" y="82"/>
                    <a:pt x="0" y="138"/>
                    <a:pt x="28" y="165"/>
                  </a:cubicBezTo>
                  <a:lnTo>
                    <a:pt x="285" y="429"/>
                  </a:lnTo>
                  <a:lnTo>
                    <a:pt x="403" y="429"/>
                  </a:lnTo>
                  <a:lnTo>
                    <a:pt x="431" y="374"/>
                  </a:lnTo>
                  <a:cubicBezTo>
                    <a:pt x="458" y="339"/>
                    <a:pt x="458" y="311"/>
                    <a:pt x="431" y="283"/>
                  </a:cubicBezTo>
                  <a:lnTo>
                    <a:pt x="174" y="27"/>
                  </a:lnTo>
                  <a:cubicBezTo>
                    <a:pt x="156" y="9"/>
                    <a:pt x="134" y="0"/>
                    <a:pt x="1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0" name="Google Shape;1720;p40"/>
            <p:cNvSpPr/>
            <p:nvPr/>
          </p:nvSpPr>
          <p:spPr>
            <a:xfrm>
              <a:off x="1653279" y="2465309"/>
              <a:ext cx="38786" cy="39994"/>
            </a:xfrm>
            <a:custGeom>
              <a:rect b="b" l="l" r="r" t="t"/>
              <a:pathLst>
                <a:path extrusionOk="0" h="265" w="257">
                  <a:moveTo>
                    <a:pt x="28" y="0"/>
                  </a:moveTo>
                  <a:lnTo>
                    <a:pt x="0" y="28"/>
                  </a:lnTo>
                  <a:lnTo>
                    <a:pt x="229" y="264"/>
                  </a:lnTo>
                  <a:lnTo>
                    <a:pt x="257" y="229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1" name="Google Shape;1721;p40"/>
            <p:cNvSpPr/>
            <p:nvPr/>
          </p:nvSpPr>
          <p:spPr>
            <a:xfrm>
              <a:off x="1644828" y="2469535"/>
              <a:ext cx="26411" cy="30486"/>
            </a:xfrm>
            <a:custGeom>
              <a:rect b="b" l="l" r="r" t="t"/>
              <a:pathLst>
                <a:path extrusionOk="0" h="202" w="175">
                  <a:moveTo>
                    <a:pt x="28" y="0"/>
                  </a:moveTo>
                  <a:lnTo>
                    <a:pt x="1" y="63"/>
                  </a:lnTo>
                  <a:lnTo>
                    <a:pt x="139" y="201"/>
                  </a:lnTo>
                  <a:lnTo>
                    <a:pt x="174" y="174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2" name="Google Shape;1722;p40"/>
            <p:cNvSpPr/>
            <p:nvPr/>
          </p:nvSpPr>
          <p:spPr>
            <a:xfrm>
              <a:off x="1496019" y="2430748"/>
              <a:ext cx="463324" cy="462268"/>
            </a:xfrm>
            <a:custGeom>
              <a:rect b="b" l="l" r="r" t="t"/>
              <a:pathLst>
                <a:path extrusionOk="0" h="3063" w="3070">
                  <a:moveTo>
                    <a:pt x="1070" y="28"/>
                  </a:moveTo>
                  <a:lnTo>
                    <a:pt x="3007" y="1965"/>
                  </a:lnTo>
                  <a:cubicBezTo>
                    <a:pt x="2952" y="2056"/>
                    <a:pt x="2952" y="2139"/>
                    <a:pt x="3007" y="2194"/>
                  </a:cubicBezTo>
                  <a:lnTo>
                    <a:pt x="2202" y="3007"/>
                  </a:lnTo>
                  <a:cubicBezTo>
                    <a:pt x="2170" y="2979"/>
                    <a:pt x="2134" y="2965"/>
                    <a:pt x="2094" y="2965"/>
                  </a:cubicBezTo>
                  <a:cubicBezTo>
                    <a:pt x="2054" y="2965"/>
                    <a:pt x="2011" y="2979"/>
                    <a:pt x="1966" y="3007"/>
                  </a:cubicBezTo>
                  <a:lnTo>
                    <a:pt x="28" y="1069"/>
                  </a:lnTo>
                  <a:cubicBezTo>
                    <a:pt x="84" y="1014"/>
                    <a:pt x="84" y="924"/>
                    <a:pt x="56" y="868"/>
                  </a:cubicBezTo>
                  <a:lnTo>
                    <a:pt x="868" y="56"/>
                  </a:lnTo>
                  <a:cubicBezTo>
                    <a:pt x="903" y="67"/>
                    <a:pt x="934" y="74"/>
                    <a:pt x="962" y="74"/>
                  </a:cubicBezTo>
                  <a:cubicBezTo>
                    <a:pt x="1002" y="74"/>
                    <a:pt x="1037" y="60"/>
                    <a:pt x="1070" y="28"/>
                  </a:cubicBezTo>
                  <a:close/>
                  <a:moveTo>
                    <a:pt x="868" y="0"/>
                  </a:moveTo>
                  <a:lnTo>
                    <a:pt x="28" y="868"/>
                  </a:lnTo>
                  <a:cubicBezTo>
                    <a:pt x="56" y="924"/>
                    <a:pt x="56" y="1014"/>
                    <a:pt x="0" y="1042"/>
                  </a:cubicBezTo>
                  <a:lnTo>
                    <a:pt x="0" y="1069"/>
                  </a:lnTo>
                  <a:lnTo>
                    <a:pt x="1966" y="3062"/>
                  </a:lnTo>
                  <a:lnTo>
                    <a:pt x="1993" y="3035"/>
                  </a:lnTo>
                  <a:cubicBezTo>
                    <a:pt x="2025" y="3007"/>
                    <a:pt x="2061" y="2993"/>
                    <a:pt x="2098" y="2993"/>
                  </a:cubicBezTo>
                  <a:cubicBezTo>
                    <a:pt x="2134" y="2993"/>
                    <a:pt x="2170" y="3007"/>
                    <a:pt x="2202" y="3035"/>
                  </a:cubicBezTo>
                  <a:lnTo>
                    <a:pt x="2202" y="3062"/>
                  </a:lnTo>
                  <a:lnTo>
                    <a:pt x="3070" y="2194"/>
                  </a:lnTo>
                  <a:lnTo>
                    <a:pt x="3035" y="2194"/>
                  </a:lnTo>
                  <a:cubicBezTo>
                    <a:pt x="2979" y="2139"/>
                    <a:pt x="2979" y="2056"/>
                    <a:pt x="3035" y="1993"/>
                  </a:cubicBezTo>
                  <a:lnTo>
                    <a:pt x="3070" y="1965"/>
                  </a:lnTo>
                  <a:lnTo>
                    <a:pt x="1070" y="0"/>
                  </a:lnTo>
                  <a:cubicBezTo>
                    <a:pt x="1037" y="33"/>
                    <a:pt x="993" y="46"/>
                    <a:pt x="956" y="46"/>
                  </a:cubicBezTo>
                  <a:cubicBezTo>
                    <a:pt x="930" y="46"/>
                    <a:pt x="908" y="39"/>
                    <a:pt x="896" y="28"/>
                  </a:cubicBezTo>
                  <a:lnTo>
                    <a:pt x="8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3" name="Google Shape;1723;p40"/>
            <p:cNvSpPr/>
            <p:nvPr/>
          </p:nvSpPr>
          <p:spPr>
            <a:xfrm>
              <a:off x="1665806" y="2605967"/>
              <a:ext cx="126924" cy="111832"/>
            </a:xfrm>
            <a:custGeom>
              <a:rect b="b" l="l" r="r" t="t"/>
              <a:pathLst>
                <a:path extrusionOk="0" h="741" w="841">
                  <a:moveTo>
                    <a:pt x="407" y="0"/>
                  </a:moveTo>
                  <a:cubicBezTo>
                    <a:pt x="313" y="0"/>
                    <a:pt x="219" y="37"/>
                    <a:pt x="146" y="110"/>
                  </a:cubicBezTo>
                  <a:cubicBezTo>
                    <a:pt x="0" y="256"/>
                    <a:pt x="0" y="485"/>
                    <a:pt x="146" y="631"/>
                  </a:cubicBezTo>
                  <a:cubicBezTo>
                    <a:pt x="219" y="704"/>
                    <a:pt x="313" y="740"/>
                    <a:pt x="407" y="740"/>
                  </a:cubicBezTo>
                  <a:cubicBezTo>
                    <a:pt x="500" y="740"/>
                    <a:pt x="594" y="704"/>
                    <a:pt x="667" y="631"/>
                  </a:cubicBezTo>
                  <a:cubicBezTo>
                    <a:pt x="841" y="485"/>
                    <a:pt x="841" y="256"/>
                    <a:pt x="667" y="110"/>
                  </a:cubicBezTo>
                  <a:cubicBezTo>
                    <a:pt x="594" y="37"/>
                    <a:pt x="500" y="0"/>
                    <a:pt x="4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4" name="Google Shape;1724;p40"/>
            <p:cNvSpPr/>
            <p:nvPr/>
          </p:nvSpPr>
          <p:spPr>
            <a:xfrm>
              <a:off x="1697197" y="2634944"/>
              <a:ext cx="60972" cy="56444"/>
            </a:xfrm>
            <a:custGeom>
              <a:rect b="b" l="l" r="r" t="t"/>
              <a:pathLst>
                <a:path extrusionOk="0" h="374" w="404">
                  <a:moveTo>
                    <a:pt x="285" y="91"/>
                  </a:moveTo>
                  <a:lnTo>
                    <a:pt x="230" y="147"/>
                  </a:lnTo>
                  <a:lnTo>
                    <a:pt x="230" y="91"/>
                  </a:lnTo>
                  <a:close/>
                  <a:moveTo>
                    <a:pt x="202" y="237"/>
                  </a:moveTo>
                  <a:cubicBezTo>
                    <a:pt x="202" y="265"/>
                    <a:pt x="202" y="265"/>
                    <a:pt x="174" y="293"/>
                  </a:cubicBezTo>
                  <a:lnTo>
                    <a:pt x="140" y="293"/>
                  </a:lnTo>
                  <a:lnTo>
                    <a:pt x="202" y="237"/>
                  </a:lnTo>
                  <a:close/>
                  <a:moveTo>
                    <a:pt x="229" y="1"/>
                  </a:moveTo>
                  <a:cubicBezTo>
                    <a:pt x="207" y="1"/>
                    <a:pt x="186" y="10"/>
                    <a:pt x="174" y="36"/>
                  </a:cubicBezTo>
                  <a:cubicBezTo>
                    <a:pt x="112" y="91"/>
                    <a:pt x="140" y="147"/>
                    <a:pt x="174" y="210"/>
                  </a:cubicBezTo>
                  <a:lnTo>
                    <a:pt x="112" y="265"/>
                  </a:lnTo>
                  <a:lnTo>
                    <a:pt x="112" y="210"/>
                  </a:lnTo>
                  <a:lnTo>
                    <a:pt x="56" y="147"/>
                  </a:lnTo>
                  <a:cubicBezTo>
                    <a:pt x="1" y="182"/>
                    <a:pt x="1" y="265"/>
                    <a:pt x="56" y="321"/>
                  </a:cubicBezTo>
                  <a:lnTo>
                    <a:pt x="28" y="355"/>
                  </a:lnTo>
                  <a:lnTo>
                    <a:pt x="56" y="355"/>
                  </a:lnTo>
                  <a:lnTo>
                    <a:pt x="84" y="321"/>
                  </a:lnTo>
                  <a:cubicBezTo>
                    <a:pt x="117" y="358"/>
                    <a:pt x="153" y="373"/>
                    <a:pt x="189" y="373"/>
                  </a:cubicBezTo>
                  <a:cubicBezTo>
                    <a:pt x="212" y="373"/>
                    <a:pt x="235" y="366"/>
                    <a:pt x="258" y="355"/>
                  </a:cubicBezTo>
                  <a:cubicBezTo>
                    <a:pt x="313" y="293"/>
                    <a:pt x="258" y="237"/>
                    <a:pt x="230" y="182"/>
                  </a:cubicBezTo>
                  <a:lnTo>
                    <a:pt x="285" y="119"/>
                  </a:lnTo>
                  <a:cubicBezTo>
                    <a:pt x="313" y="119"/>
                    <a:pt x="313" y="147"/>
                    <a:pt x="285" y="147"/>
                  </a:cubicBezTo>
                  <a:lnTo>
                    <a:pt x="376" y="237"/>
                  </a:lnTo>
                  <a:cubicBezTo>
                    <a:pt x="403" y="182"/>
                    <a:pt x="403" y="119"/>
                    <a:pt x="348" y="64"/>
                  </a:cubicBezTo>
                  <a:lnTo>
                    <a:pt x="376" y="36"/>
                  </a:lnTo>
                  <a:lnTo>
                    <a:pt x="348" y="8"/>
                  </a:lnTo>
                  <a:lnTo>
                    <a:pt x="313" y="36"/>
                  </a:lnTo>
                  <a:cubicBezTo>
                    <a:pt x="297" y="20"/>
                    <a:pt x="261" y="1"/>
                    <a:pt x="229" y="1"/>
                  </a:cubicBezTo>
                  <a:close/>
                </a:path>
              </a:pathLst>
            </a:custGeom>
            <a:solidFill>
              <a:srgbClr val="33B3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5" name="Google Shape;1725;p40"/>
            <p:cNvSpPr/>
            <p:nvPr/>
          </p:nvSpPr>
          <p:spPr>
            <a:xfrm>
              <a:off x="1836649" y="2033524"/>
              <a:ext cx="340777" cy="340777"/>
            </a:xfrm>
            <a:custGeom>
              <a:rect b="b" l="l" r="r" t="t"/>
              <a:pathLst>
                <a:path extrusionOk="0" h="2258" w="2258">
                  <a:moveTo>
                    <a:pt x="1125" y="0"/>
                  </a:moveTo>
                  <a:cubicBezTo>
                    <a:pt x="521" y="0"/>
                    <a:pt x="0" y="521"/>
                    <a:pt x="0" y="1125"/>
                  </a:cubicBezTo>
                  <a:cubicBezTo>
                    <a:pt x="0" y="1764"/>
                    <a:pt x="521" y="2257"/>
                    <a:pt x="1125" y="2257"/>
                  </a:cubicBezTo>
                  <a:cubicBezTo>
                    <a:pt x="1764" y="2257"/>
                    <a:pt x="2257" y="1764"/>
                    <a:pt x="2257" y="1125"/>
                  </a:cubicBezTo>
                  <a:cubicBezTo>
                    <a:pt x="2257" y="521"/>
                    <a:pt x="1764" y="0"/>
                    <a:pt x="1125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6" name="Google Shape;1726;p40"/>
            <p:cNvSpPr/>
            <p:nvPr/>
          </p:nvSpPr>
          <p:spPr>
            <a:xfrm>
              <a:off x="1828197" y="2024016"/>
              <a:ext cx="357529" cy="358586"/>
            </a:xfrm>
            <a:custGeom>
              <a:rect b="b" l="l" r="r" t="t"/>
              <a:pathLst>
                <a:path extrusionOk="0" h="2376" w="2369">
                  <a:moveTo>
                    <a:pt x="1181" y="119"/>
                  </a:moveTo>
                  <a:cubicBezTo>
                    <a:pt x="1473" y="119"/>
                    <a:pt x="1765" y="237"/>
                    <a:pt x="1966" y="438"/>
                  </a:cubicBezTo>
                  <a:cubicBezTo>
                    <a:pt x="2140" y="640"/>
                    <a:pt x="2258" y="897"/>
                    <a:pt x="2258" y="1188"/>
                  </a:cubicBezTo>
                  <a:cubicBezTo>
                    <a:pt x="2258" y="1508"/>
                    <a:pt x="2140" y="1765"/>
                    <a:pt x="1966" y="1973"/>
                  </a:cubicBezTo>
                  <a:cubicBezTo>
                    <a:pt x="1765" y="2147"/>
                    <a:pt x="1473" y="2258"/>
                    <a:pt x="1181" y="2258"/>
                  </a:cubicBezTo>
                  <a:cubicBezTo>
                    <a:pt x="897" y="2258"/>
                    <a:pt x="633" y="2147"/>
                    <a:pt x="431" y="1973"/>
                  </a:cubicBezTo>
                  <a:cubicBezTo>
                    <a:pt x="230" y="1765"/>
                    <a:pt x="112" y="1508"/>
                    <a:pt x="112" y="1188"/>
                  </a:cubicBezTo>
                  <a:cubicBezTo>
                    <a:pt x="112" y="897"/>
                    <a:pt x="230" y="640"/>
                    <a:pt x="431" y="438"/>
                  </a:cubicBezTo>
                  <a:cubicBezTo>
                    <a:pt x="633" y="237"/>
                    <a:pt x="897" y="119"/>
                    <a:pt x="1181" y="119"/>
                  </a:cubicBezTo>
                  <a:close/>
                  <a:moveTo>
                    <a:pt x="1181" y="1"/>
                  </a:moveTo>
                  <a:cubicBezTo>
                    <a:pt x="522" y="1"/>
                    <a:pt x="1" y="522"/>
                    <a:pt x="1" y="1188"/>
                  </a:cubicBezTo>
                  <a:cubicBezTo>
                    <a:pt x="1" y="1855"/>
                    <a:pt x="522" y="2376"/>
                    <a:pt x="1181" y="2376"/>
                  </a:cubicBezTo>
                  <a:cubicBezTo>
                    <a:pt x="1848" y="2376"/>
                    <a:pt x="2369" y="1855"/>
                    <a:pt x="2369" y="1188"/>
                  </a:cubicBezTo>
                  <a:cubicBezTo>
                    <a:pt x="2369" y="522"/>
                    <a:pt x="1848" y="1"/>
                    <a:pt x="1181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7" name="Google Shape;1727;p40"/>
            <p:cNvSpPr/>
            <p:nvPr/>
          </p:nvSpPr>
          <p:spPr>
            <a:xfrm>
              <a:off x="1871210" y="2072311"/>
              <a:ext cx="271505" cy="266374"/>
            </a:xfrm>
            <a:custGeom>
              <a:rect b="b" l="l" r="r" t="t"/>
              <a:pathLst>
                <a:path extrusionOk="0" h="1765" w="1799">
                  <a:moveTo>
                    <a:pt x="896" y="0"/>
                  </a:moveTo>
                  <a:cubicBezTo>
                    <a:pt x="410" y="0"/>
                    <a:pt x="0" y="375"/>
                    <a:pt x="0" y="868"/>
                  </a:cubicBezTo>
                  <a:cubicBezTo>
                    <a:pt x="0" y="1361"/>
                    <a:pt x="410" y="1764"/>
                    <a:pt x="896" y="1764"/>
                  </a:cubicBezTo>
                  <a:cubicBezTo>
                    <a:pt x="1389" y="1764"/>
                    <a:pt x="1799" y="1361"/>
                    <a:pt x="1799" y="868"/>
                  </a:cubicBezTo>
                  <a:cubicBezTo>
                    <a:pt x="1799" y="375"/>
                    <a:pt x="1389" y="0"/>
                    <a:pt x="896" y="0"/>
                  </a:cubicBezTo>
                  <a:close/>
                </a:path>
              </a:pathLst>
            </a:custGeom>
            <a:solidFill>
              <a:srgbClr val="E187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8" name="Google Shape;1728;p40"/>
            <p:cNvSpPr/>
            <p:nvPr/>
          </p:nvSpPr>
          <p:spPr>
            <a:xfrm>
              <a:off x="1884792" y="2080612"/>
              <a:ext cx="248565" cy="249622"/>
            </a:xfrm>
            <a:custGeom>
              <a:rect b="b" l="l" r="r" t="t"/>
              <a:pathLst>
                <a:path extrusionOk="0" h="1654" w="1647">
                  <a:moveTo>
                    <a:pt x="806" y="1"/>
                  </a:moveTo>
                  <a:cubicBezTo>
                    <a:pt x="348" y="1"/>
                    <a:pt x="1" y="348"/>
                    <a:pt x="1" y="813"/>
                  </a:cubicBezTo>
                  <a:cubicBezTo>
                    <a:pt x="1" y="1278"/>
                    <a:pt x="348" y="1653"/>
                    <a:pt x="806" y="1653"/>
                  </a:cubicBezTo>
                  <a:cubicBezTo>
                    <a:pt x="1271" y="1653"/>
                    <a:pt x="1646" y="1278"/>
                    <a:pt x="1646" y="813"/>
                  </a:cubicBezTo>
                  <a:cubicBezTo>
                    <a:pt x="1646" y="348"/>
                    <a:pt x="1271" y="1"/>
                    <a:pt x="806" y="1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9" name="Google Shape;1729;p40"/>
            <p:cNvSpPr/>
            <p:nvPr/>
          </p:nvSpPr>
          <p:spPr>
            <a:xfrm>
              <a:off x="1968705" y="2118342"/>
              <a:ext cx="92363" cy="154240"/>
            </a:xfrm>
            <a:custGeom>
              <a:rect b="b" l="l" r="r" t="t"/>
              <a:pathLst>
                <a:path extrusionOk="0" h="1022" w="612">
                  <a:moveTo>
                    <a:pt x="278" y="258"/>
                  </a:moveTo>
                  <a:lnTo>
                    <a:pt x="278" y="417"/>
                  </a:lnTo>
                  <a:cubicBezTo>
                    <a:pt x="229" y="397"/>
                    <a:pt x="209" y="369"/>
                    <a:pt x="209" y="327"/>
                  </a:cubicBezTo>
                  <a:cubicBezTo>
                    <a:pt x="209" y="285"/>
                    <a:pt x="229" y="265"/>
                    <a:pt x="278" y="258"/>
                  </a:cubicBezTo>
                  <a:close/>
                  <a:moveTo>
                    <a:pt x="347" y="612"/>
                  </a:moveTo>
                  <a:cubicBezTo>
                    <a:pt x="382" y="626"/>
                    <a:pt x="403" y="654"/>
                    <a:pt x="403" y="695"/>
                  </a:cubicBezTo>
                  <a:cubicBezTo>
                    <a:pt x="403" y="730"/>
                    <a:pt x="382" y="758"/>
                    <a:pt x="347" y="765"/>
                  </a:cubicBezTo>
                  <a:lnTo>
                    <a:pt x="347" y="612"/>
                  </a:lnTo>
                  <a:close/>
                  <a:moveTo>
                    <a:pt x="278" y="1"/>
                  </a:moveTo>
                  <a:lnTo>
                    <a:pt x="278" y="98"/>
                  </a:lnTo>
                  <a:cubicBezTo>
                    <a:pt x="195" y="105"/>
                    <a:pt x="132" y="133"/>
                    <a:pt x="77" y="174"/>
                  </a:cubicBezTo>
                  <a:cubicBezTo>
                    <a:pt x="28" y="216"/>
                    <a:pt x="0" y="272"/>
                    <a:pt x="0" y="348"/>
                  </a:cubicBezTo>
                  <a:cubicBezTo>
                    <a:pt x="0" y="390"/>
                    <a:pt x="7" y="417"/>
                    <a:pt x="21" y="445"/>
                  </a:cubicBezTo>
                  <a:cubicBezTo>
                    <a:pt x="28" y="459"/>
                    <a:pt x="35" y="466"/>
                    <a:pt x="42" y="480"/>
                  </a:cubicBezTo>
                  <a:cubicBezTo>
                    <a:pt x="56" y="487"/>
                    <a:pt x="63" y="501"/>
                    <a:pt x="77" y="508"/>
                  </a:cubicBezTo>
                  <a:cubicBezTo>
                    <a:pt x="91" y="515"/>
                    <a:pt x="104" y="522"/>
                    <a:pt x="111" y="529"/>
                  </a:cubicBezTo>
                  <a:cubicBezTo>
                    <a:pt x="118" y="535"/>
                    <a:pt x="139" y="542"/>
                    <a:pt x="174" y="556"/>
                  </a:cubicBezTo>
                  <a:cubicBezTo>
                    <a:pt x="209" y="563"/>
                    <a:pt x="243" y="577"/>
                    <a:pt x="278" y="584"/>
                  </a:cubicBezTo>
                  <a:lnTo>
                    <a:pt x="278" y="765"/>
                  </a:lnTo>
                  <a:cubicBezTo>
                    <a:pt x="236" y="758"/>
                    <a:pt x="216" y="723"/>
                    <a:pt x="209" y="674"/>
                  </a:cubicBezTo>
                  <a:lnTo>
                    <a:pt x="0" y="674"/>
                  </a:lnTo>
                  <a:cubicBezTo>
                    <a:pt x="0" y="751"/>
                    <a:pt x="28" y="806"/>
                    <a:pt x="77" y="855"/>
                  </a:cubicBezTo>
                  <a:cubicBezTo>
                    <a:pt x="125" y="897"/>
                    <a:pt x="195" y="917"/>
                    <a:pt x="278" y="924"/>
                  </a:cubicBezTo>
                  <a:lnTo>
                    <a:pt x="278" y="1022"/>
                  </a:lnTo>
                  <a:lnTo>
                    <a:pt x="347" y="1022"/>
                  </a:lnTo>
                  <a:lnTo>
                    <a:pt x="347" y="924"/>
                  </a:lnTo>
                  <a:cubicBezTo>
                    <a:pt x="424" y="917"/>
                    <a:pt x="486" y="890"/>
                    <a:pt x="535" y="841"/>
                  </a:cubicBezTo>
                  <a:cubicBezTo>
                    <a:pt x="584" y="799"/>
                    <a:pt x="611" y="744"/>
                    <a:pt x="611" y="674"/>
                  </a:cubicBezTo>
                  <a:cubicBezTo>
                    <a:pt x="611" y="591"/>
                    <a:pt x="570" y="529"/>
                    <a:pt x="493" y="487"/>
                  </a:cubicBezTo>
                  <a:cubicBezTo>
                    <a:pt x="472" y="480"/>
                    <a:pt x="424" y="459"/>
                    <a:pt x="347" y="438"/>
                  </a:cubicBezTo>
                  <a:lnTo>
                    <a:pt x="347" y="258"/>
                  </a:lnTo>
                  <a:cubicBezTo>
                    <a:pt x="382" y="272"/>
                    <a:pt x="403" y="299"/>
                    <a:pt x="410" y="341"/>
                  </a:cubicBezTo>
                  <a:lnTo>
                    <a:pt x="611" y="341"/>
                  </a:lnTo>
                  <a:cubicBezTo>
                    <a:pt x="604" y="265"/>
                    <a:pt x="584" y="202"/>
                    <a:pt x="535" y="160"/>
                  </a:cubicBezTo>
                  <a:cubicBezTo>
                    <a:pt x="486" y="126"/>
                    <a:pt x="424" y="98"/>
                    <a:pt x="347" y="9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0" name="Google Shape;1730;p40"/>
            <p:cNvSpPr/>
            <p:nvPr/>
          </p:nvSpPr>
          <p:spPr>
            <a:xfrm>
              <a:off x="2259983" y="2330084"/>
              <a:ext cx="288408" cy="288408"/>
            </a:xfrm>
            <a:custGeom>
              <a:rect b="b" l="l" r="r" t="t"/>
              <a:pathLst>
                <a:path extrusionOk="0" h="1911" w="1911">
                  <a:moveTo>
                    <a:pt x="959" y="0"/>
                  </a:moveTo>
                  <a:cubicBezTo>
                    <a:pt x="438" y="0"/>
                    <a:pt x="1" y="431"/>
                    <a:pt x="1" y="952"/>
                  </a:cubicBezTo>
                  <a:cubicBezTo>
                    <a:pt x="1" y="1507"/>
                    <a:pt x="438" y="1910"/>
                    <a:pt x="959" y="1910"/>
                  </a:cubicBezTo>
                  <a:cubicBezTo>
                    <a:pt x="1480" y="1910"/>
                    <a:pt x="1910" y="1507"/>
                    <a:pt x="1910" y="952"/>
                  </a:cubicBezTo>
                  <a:cubicBezTo>
                    <a:pt x="1910" y="431"/>
                    <a:pt x="1480" y="0"/>
                    <a:pt x="959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1" name="Google Shape;1731;p40"/>
            <p:cNvSpPr/>
            <p:nvPr/>
          </p:nvSpPr>
          <p:spPr>
            <a:xfrm>
              <a:off x="2251682" y="2321632"/>
              <a:ext cx="305009" cy="305160"/>
            </a:xfrm>
            <a:custGeom>
              <a:rect b="b" l="l" r="r" t="t"/>
              <a:pathLst>
                <a:path extrusionOk="0" h="2022" w="2021">
                  <a:moveTo>
                    <a:pt x="1014" y="112"/>
                  </a:moveTo>
                  <a:cubicBezTo>
                    <a:pt x="1271" y="112"/>
                    <a:pt x="1472" y="202"/>
                    <a:pt x="1646" y="376"/>
                  </a:cubicBezTo>
                  <a:cubicBezTo>
                    <a:pt x="1820" y="549"/>
                    <a:pt x="1910" y="751"/>
                    <a:pt x="1910" y="1008"/>
                  </a:cubicBezTo>
                  <a:cubicBezTo>
                    <a:pt x="1910" y="1272"/>
                    <a:pt x="1820" y="1501"/>
                    <a:pt x="1646" y="1647"/>
                  </a:cubicBezTo>
                  <a:cubicBezTo>
                    <a:pt x="1472" y="1820"/>
                    <a:pt x="1271" y="1911"/>
                    <a:pt x="1014" y="1911"/>
                  </a:cubicBezTo>
                  <a:cubicBezTo>
                    <a:pt x="750" y="1911"/>
                    <a:pt x="549" y="1820"/>
                    <a:pt x="375" y="1647"/>
                  </a:cubicBezTo>
                  <a:cubicBezTo>
                    <a:pt x="202" y="1501"/>
                    <a:pt x="111" y="1272"/>
                    <a:pt x="111" y="1008"/>
                  </a:cubicBezTo>
                  <a:cubicBezTo>
                    <a:pt x="111" y="751"/>
                    <a:pt x="202" y="549"/>
                    <a:pt x="375" y="376"/>
                  </a:cubicBezTo>
                  <a:cubicBezTo>
                    <a:pt x="549" y="202"/>
                    <a:pt x="750" y="112"/>
                    <a:pt x="1014" y="112"/>
                  </a:cubicBezTo>
                  <a:close/>
                  <a:moveTo>
                    <a:pt x="1014" y="1"/>
                  </a:moveTo>
                  <a:cubicBezTo>
                    <a:pt x="431" y="1"/>
                    <a:pt x="0" y="459"/>
                    <a:pt x="0" y="1008"/>
                  </a:cubicBezTo>
                  <a:cubicBezTo>
                    <a:pt x="0" y="1591"/>
                    <a:pt x="431" y="2022"/>
                    <a:pt x="1014" y="2022"/>
                  </a:cubicBezTo>
                  <a:cubicBezTo>
                    <a:pt x="1590" y="2022"/>
                    <a:pt x="2021" y="1591"/>
                    <a:pt x="2021" y="1008"/>
                  </a:cubicBezTo>
                  <a:cubicBezTo>
                    <a:pt x="2021" y="459"/>
                    <a:pt x="1590" y="1"/>
                    <a:pt x="1014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2" name="Google Shape;1732;p40"/>
            <p:cNvSpPr/>
            <p:nvPr/>
          </p:nvSpPr>
          <p:spPr>
            <a:xfrm>
              <a:off x="2290469" y="2360419"/>
              <a:ext cx="227436" cy="227587"/>
            </a:xfrm>
            <a:custGeom>
              <a:rect b="b" l="l" r="r" t="t"/>
              <a:pathLst>
                <a:path extrusionOk="0" h="1508" w="1507">
                  <a:moveTo>
                    <a:pt x="757" y="1"/>
                  </a:moveTo>
                  <a:cubicBezTo>
                    <a:pt x="347" y="1"/>
                    <a:pt x="0" y="348"/>
                    <a:pt x="0" y="751"/>
                  </a:cubicBezTo>
                  <a:cubicBezTo>
                    <a:pt x="0" y="1188"/>
                    <a:pt x="347" y="1508"/>
                    <a:pt x="757" y="1508"/>
                  </a:cubicBezTo>
                  <a:cubicBezTo>
                    <a:pt x="1160" y="1508"/>
                    <a:pt x="1507" y="1188"/>
                    <a:pt x="1507" y="751"/>
                  </a:cubicBezTo>
                  <a:cubicBezTo>
                    <a:pt x="1507" y="348"/>
                    <a:pt x="1160" y="1"/>
                    <a:pt x="757" y="1"/>
                  </a:cubicBezTo>
                  <a:close/>
                </a:path>
              </a:pathLst>
            </a:custGeom>
            <a:solidFill>
              <a:srgbClr val="E187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3" name="Google Shape;1733;p40"/>
            <p:cNvSpPr/>
            <p:nvPr/>
          </p:nvSpPr>
          <p:spPr>
            <a:xfrm>
              <a:off x="2299826" y="2368870"/>
              <a:ext cx="209779" cy="209779"/>
            </a:xfrm>
            <a:custGeom>
              <a:rect b="b" l="l" r="r" t="t"/>
              <a:pathLst>
                <a:path extrusionOk="0" h="1390" w="1390">
                  <a:moveTo>
                    <a:pt x="695" y="0"/>
                  </a:moveTo>
                  <a:cubicBezTo>
                    <a:pt x="313" y="0"/>
                    <a:pt x="1" y="320"/>
                    <a:pt x="1" y="695"/>
                  </a:cubicBezTo>
                  <a:cubicBezTo>
                    <a:pt x="1" y="1105"/>
                    <a:pt x="313" y="1389"/>
                    <a:pt x="695" y="1389"/>
                  </a:cubicBezTo>
                  <a:cubicBezTo>
                    <a:pt x="1070" y="1389"/>
                    <a:pt x="1389" y="1105"/>
                    <a:pt x="1389" y="695"/>
                  </a:cubicBezTo>
                  <a:cubicBezTo>
                    <a:pt x="1389" y="320"/>
                    <a:pt x="1070" y="0"/>
                    <a:pt x="695" y="0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4" name="Google Shape;1734;p40"/>
            <p:cNvSpPr/>
            <p:nvPr/>
          </p:nvSpPr>
          <p:spPr>
            <a:xfrm>
              <a:off x="2371061" y="2408714"/>
              <a:ext cx="73498" cy="122698"/>
            </a:xfrm>
            <a:custGeom>
              <a:rect b="b" l="l" r="r" t="t"/>
              <a:pathLst>
                <a:path extrusionOk="0" h="813" w="487">
                  <a:moveTo>
                    <a:pt x="216" y="202"/>
                  </a:moveTo>
                  <a:lnTo>
                    <a:pt x="216" y="327"/>
                  </a:lnTo>
                  <a:cubicBezTo>
                    <a:pt x="181" y="313"/>
                    <a:pt x="167" y="292"/>
                    <a:pt x="167" y="257"/>
                  </a:cubicBezTo>
                  <a:cubicBezTo>
                    <a:pt x="167" y="229"/>
                    <a:pt x="181" y="209"/>
                    <a:pt x="216" y="202"/>
                  </a:cubicBezTo>
                  <a:close/>
                  <a:moveTo>
                    <a:pt x="272" y="486"/>
                  </a:moveTo>
                  <a:cubicBezTo>
                    <a:pt x="306" y="500"/>
                    <a:pt x="320" y="521"/>
                    <a:pt x="320" y="549"/>
                  </a:cubicBezTo>
                  <a:cubicBezTo>
                    <a:pt x="320" y="584"/>
                    <a:pt x="306" y="604"/>
                    <a:pt x="272" y="611"/>
                  </a:cubicBezTo>
                  <a:lnTo>
                    <a:pt x="272" y="486"/>
                  </a:lnTo>
                  <a:close/>
                  <a:moveTo>
                    <a:pt x="216" y="0"/>
                  </a:moveTo>
                  <a:lnTo>
                    <a:pt x="216" y="70"/>
                  </a:lnTo>
                  <a:cubicBezTo>
                    <a:pt x="154" y="77"/>
                    <a:pt x="105" y="97"/>
                    <a:pt x="63" y="132"/>
                  </a:cubicBezTo>
                  <a:cubicBezTo>
                    <a:pt x="22" y="167"/>
                    <a:pt x="1" y="216"/>
                    <a:pt x="1" y="271"/>
                  </a:cubicBezTo>
                  <a:cubicBezTo>
                    <a:pt x="1" y="306"/>
                    <a:pt x="1" y="334"/>
                    <a:pt x="15" y="347"/>
                  </a:cubicBezTo>
                  <a:cubicBezTo>
                    <a:pt x="22" y="361"/>
                    <a:pt x="29" y="368"/>
                    <a:pt x="35" y="382"/>
                  </a:cubicBezTo>
                  <a:cubicBezTo>
                    <a:pt x="42" y="389"/>
                    <a:pt x="49" y="396"/>
                    <a:pt x="56" y="403"/>
                  </a:cubicBezTo>
                  <a:cubicBezTo>
                    <a:pt x="70" y="410"/>
                    <a:pt x="77" y="417"/>
                    <a:pt x="84" y="417"/>
                  </a:cubicBezTo>
                  <a:cubicBezTo>
                    <a:pt x="91" y="424"/>
                    <a:pt x="112" y="431"/>
                    <a:pt x="133" y="438"/>
                  </a:cubicBezTo>
                  <a:cubicBezTo>
                    <a:pt x="160" y="452"/>
                    <a:pt x="188" y="459"/>
                    <a:pt x="216" y="466"/>
                  </a:cubicBezTo>
                  <a:lnTo>
                    <a:pt x="216" y="611"/>
                  </a:lnTo>
                  <a:cubicBezTo>
                    <a:pt x="188" y="604"/>
                    <a:pt x="167" y="577"/>
                    <a:pt x="167" y="535"/>
                  </a:cubicBezTo>
                  <a:lnTo>
                    <a:pt x="1" y="535"/>
                  </a:lnTo>
                  <a:cubicBezTo>
                    <a:pt x="1" y="597"/>
                    <a:pt x="15" y="646"/>
                    <a:pt x="56" y="681"/>
                  </a:cubicBezTo>
                  <a:cubicBezTo>
                    <a:pt x="98" y="716"/>
                    <a:pt x="154" y="736"/>
                    <a:pt x="216" y="736"/>
                  </a:cubicBezTo>
                  <a:lnTo>
                    <a:pt x="216" y="813"/>
                  </a:lnTo>
                  <a:lnTo>
                    <a:pt x="272" y="813"/>
                  </a:lnTo>
                  <a:lnTo>
                    <a:pt x="272" y="736"/>
                  </a:lnTo>
                  <a:cubicBezTo>
                    <a:pt x="334" y="729"/>
                    <a:pt x="390" y="709"/>
                    <a:pt x="424" y="674"/>
                  </a:cubicBezTo>
                  <a:cubicBezTo>
                    <a:pt x="466" y="632"/>
                    <a:pt x="487" y="591"/>
                    <a:pt x="487" y="535"/>
                  </a:cubicBezTo>
                  <a:cubicBezTo>
                    <a:pt x="487" y="472"/>
                    <a:pt x="459" y="417"/>
                    <a:pt x="397" y="389"/>
                  </a:cubicBezTo>
                  <a:cubicBezTo>
                    <a:pt x="376" y="382"/>
                    <a:pt x="334" y="368"/>
                    <a:pt x="272" y="347"/>
                  </a:cubicBezTo>
                  <a:lnTo>
                    <a:pt x="272" y="202"/>
                  </a:lnTo>
                  <a:cubicBezTo>
                    <a:pt x="306" y="216"/>
                    <a:pt x="320" y="236"/>
                    <a:pt x="320" y="271"/>
                  </a:cubicBezTo>
                  <a:lnTo>
                    <a:pt x="487" y="271"/>
                  </a:lnTo>
                  <a:cubicBezTo>
                    <a:pt x="487" y="209"/>
                    <a:pt x="466" y="160"/>
                    <a:pt x="424" y="125"/>
                  </a:cubicBezTo>
                  <a:cubicBezTo>
                    <a:pt x="390" y="97"/>
                    <a:pt x="341" y="77"/>
                    <a:pt x="272" y="70"/>
                  </a:cubicBezTo>
                  <a:lnTo>
                    <a:pt x="2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5" name="Google Shape;1735;p40"/>
            <p:cNvSpPr/>
            <p:nvPr/>
          </p:nvSpPr>
          <p:spPr>
            <a:xfrm>
              <a:off x="2259983" y="1959120"/>
              <a:ext cx="218230" cy="222305"/>
            </a:xfrm>
            <a:custGeom>
              <a:rect b="b" l="l" r="r" t="t"/>
              <a:pathLst>
                <a:path extrusionOk="0" h="1473" w="1446">
                  <a:moveTo>
                    <a:pt x="723" y="0"/>
                  </a:moveTo>
                  <a:cubicBezTo>
                    <a:pt x="320" y="0"/>
                    <a:pt x="1" y="320"/>
                    <a:pt x="1" y="750"/>
                  </a:cubicBezTo>
                  <a:cubicBezTo>
                    <a:pt x="1" y="1153"/>
                    <a:pt x="320" y="1472"/>
                    <a:pt x="723" y="1472"/>
                  </a:cubicBezTo>
                  <a:cubicBezTo>
                    <a:pt x="1133" y="1472"/>
                    <a:pt x="1445" y="1153"/>
                    <a:pt x="1445" y="750"/>
                  </a:cubicBezTo>
                  <a:cubicBezTo>
                    <a:pt x="1445" y="320"/>
                    <a:pt x="1133" y="0"/>
                    <a:pt x="723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6" name="Google Shape;1736;p40"/>
            <p:cNvSpPr/>
            <p:nvPr/>
          </p:nvSpPr>
          <p:spPr>
            <a:xfrm>
              <a:off x="2251682" y="1949612"/>
              <a:ext cx="235888" cy="241170"/>
            </a:xfrm>
            <a:custGeom>
              <a:rect b="b" l="l" r="r" t="t"/>
              <a:pathLst>
                <a:path extrusionOk="0" h="1598" w="1563">
                  <a:moveTo>
                    <a:pt x="778" y="119"/>
                  </a:moveTo>
                  <a:cubicBezTo>
                    <a:pt x="979" y="119"/>
                    <a:pt x="1125" y="209"/>
                    <a:pt x="1271" y="320"/>
                  </a:cubicBezTo>
                  <a:cubicBezTo>
                    <a:pt x="1389" y="438"/>
                    <a:pt x="1445" y="612"/>
                    <a:pt x="1445" y="813"/>
                  </a:cubicBezTo>
                  <a:cubicBezTo>
                    <a:pt x="1445" y="987"/>
                    <a:pt x="1389" y="1160"/>
                    <a:pt x="1271" y="1278"/>
                  </a:cubicBezTo>
                  <a:cubicBezTo>
                    <a:pt x="1125" y="1390"/>
                    <a:pt x="979" y="1480"/>
                    <a:pt x="778" y="1480"/>
                  </a:cubicBezTo>
                  <a:cubicBezTo>
                    <a:pt x="604" y="1480"/>
                    <a:pt x="431" y="1390"/>
                    <a:pt x="320" y="1278"/>
                  </a:cubicBezTo>
                  <a:cubicBezTo>
                    <a:pt x="174" y="1160"/>
                    <a:pt x="111" y="987"/>
                    <a:pt x="111" y="813"/>
                  </a:cubicBezTo>
                  <a:cubicBezTo>
                    <a:pt x="111" y="612"/>
                    <a:pt x="174" y="438"/>
                    <a:pt x="320" y="320"/>
                  </a:cubicBezTo>
                  <a:cubicBezTo>
                    <a:pt x="431" y="209"/>
                    <a:pt x="604" y="119"/>
                    <a:pt x="778" y="119"/>
                  </a:cubicBezTo>
                  <a:close/>
                  <a:moveTo>
                    <a:pt x="778" y="1"/>
                  </a:moveTo>
                  <a:cubicBezTo>
                    <a:pt x="347" y="1"/>
                    <a:pt x="0" y="348"/>
                    <a:pt x="0" y="813"/>
                  </a:cubicBezTo>
                  <a:cubicBezTo>
                    <a:pt x="0" y="1251"/>
                    <a:pt x="347" y="1598"/>
                    <a:pt x="778" y="1598"/>
                  </a:cubicBezTo>
                  <a:cubicBezTo>
                    <a:pt x="1215" y="1598"/>
                    <a:pt x="1563" y="1251"/>
                    <a:pt x="1563" y="813"/>
                  </a:cubicBezTo>
                  <a:cubicBezTo>
                    <a:pt x="1563" y="348"/>
                    <a:pt x="1215" y="1"/>
                    <a:pt x="778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7" name="Google Shape;1737;p40"/>
            <p:cNvSpPr/>
            <p:nvPr/>
          </p:nvSpPr>
          <p:spPr>
            <a:xfrm>
              <a:off x="2282017" y="1985230"/>
              <a:ext cx="175218" cy="169936"/>
            </a:xfrm>
            <a:custGeom>
              <a:rect b="b" l="l" r="r" t="t"/>
              <a:pathLst>
                <a:path extrusionOk="0" h="1126" w="1161">
                  <a:moveTo>
                    <a:pt x="577" y="1"/>
                  </a:moveTo>
                  <a:cubicBezTo>
                    <a:pt x="257" y="1"/>
                    <a:pt x="1" y="258"/>
                    <a:pt x="1" y="577"/>
                  </a:cubicBezTo>
                  <a:cubicBezTo>
                    <a:pt x="1" y="869"/>
                    <a:pt x="257" y="1126"/>
                    <a:pt x="577" y="1126"/>
                  </a:cubicBezTo>
                  <a:cubicBezTo>
                    <a:pt x="896" y="1126"/>
                    <a:pt x="1160" y="869"/>
                    <a:pt x="1160" y="577"/>
                  </a:cubicBezTo>
                  <a:cubicBezTo>
                    <a:pt x="1160" y="258"/>
                    <a:pt x="896" y="1"/>
                    <a:pt x="577" y="1"/>
                  </a:cubicBezTo>
                  <a:close/>
                </a:path>
              </a:pathLst>
            </a:custGeom>
            <a:solidFill>
              <a:srgbClr val="E187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8" name="Google Shape;1738;p40"/>
            <p:cNvSpPr/>
            <p:nvPr/>
          </p:nvSpPr>
          <p:spPr>
            <a:xfrm>
              <a:off x="2290469" y="1989455"/>
              <a:ext cx="161484" cy="161635"/>
            </a:xfrm>
            <a:custGeom>
              <a:rect b="b" l="l" r="r" t="t"/>
              <a:pathLst>
                <a:path extrusionOk="0" h="1071" w="1070">
                  <a:moveTo>
                    <a:pt x="521" y="1"/>
                  </a:moveTo>
                  <a:cubicBezTo>
                    <a:pt x="236" y="1"/>
                    <a:pt x="0" y="230"/>
                    <a:pt x="0" y="549"/>
                  </a:cubicBezTo>
                  <a:cubicBezTo>
                    <a:pt x="0" y="841"/>
                    <a:pt x="236" y="1070"/>
                    <a:pt x="521" y="1070"/>
                  </a:cubicBezTo>
                  <a:cubicBezTo>
                    <a:pt x="813" y="1070"/>
                    <a:pt x="1069" y="841"/>
                    <a:pt x="1069" y="549"/>
                  </a:cubicBezTo>
                  <a:cubicBezTo>
                    <a:pt x="1069" y="230"/>
                    <a:pt x="813" y="1"/>
                    <a:pt x="521" y="1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9" name="Google Shape;1739;p40"/>
            <p:cNvSpPr/>
            <p:nvPr/>
          </p:nvSpPr>
          <p:spPr>
            <a:xfrm>
              <a:off x="2343895" y="2020847"/>
              <a:ext cx="55689" cy="92514"/>
            </a:xfrm>
            <a:custGeom>
              <a:rect b="b" l="l" r="r" t="t"/>
              <a:pathLst>
                <a:path extrusionOk="0" h="613" w="369">
                  <a:moveTo>
                    <a:pt x="167" y="154"/>
                  </a:moveTo>
                  <a:lnTo>
                    <a:pt x="167" y="251"/>
                  </a:lnTo>
                  <a:cubicBezTo>
                    <a:pt x="139" y="237"/>
                    <a:pt x="125" y="223"/>
                    <a:pt x="125" y="195"/>
                  </a:cubicBezTo>
                  <a:cubicBezTo>
                    <a:pt x="125" y="175"/>
                    <a:pt x="139" y="161"/>
                    <a:pt x="167" y="154"/>
                  </a:cubicBezTo>
                  <a:close/>
                  <a:moveTo>
                    <a:pt x="209" y="369"/>
                  </a:moveTo>
                  <a:cubicBezTo>
                    <a:pt x="229" y="376"/>
                    <a:pt x="243" y="397"/>
                    <a:pt x="243" y="418"/>
                  </a:cubicBezTo>
                  <a:cubicBezTo>
                    <a:pt x="243" y="438"/>
                    <a:pt x="229" y="452"/>
                    <a:pt x="209" y="459"/>
                  </a:cubicBezTo>
                  <a:lnTo>
                    <a:pt x="209" y="369"/>
                  </a:lnTo>
                  <a:close/>
                  <a:moveTo>
                    <a:pt x="167" y="1"/>
                  </a:moveTo>
                  <a:lnTo>
                    <a:pt x="167" y="57"/>
                  </a:lnTo>
                  <a:cubicBezTo>
                    <a:pt x="118" y="63"/>
                    <a:pt x="77" y="77"/>
                    <a:pt x="49" y="105"/>
                  </a:cubicBezTo>
                  <a:cubicBezTo>
                    <a:pt x="14" y="133"/>
                    <a:pt x="0" y="168"/>
                    <a:pt x="0" y="209"/>
                  </a:cubicBezTo>
                  <a:cubicBezTo>
                    <a:pt x="0" y="230"/>
                    <a:pt x="7" y="251"/>
                    <a:pt x="14" y="265"/>
                  </a:cubicBezTo>
                  <a:cubicBezTo>
                    <a:pt x="14" y="272"/>
                    <a:pt x="21" y="279"/>
                    <a:pt x="28" y="286"/>
                  </a:cubicBezTo>
                  <a:cubicBezTo>
                    <a:pt x="28" y="293"/>
                    <a:pt x="35" y="300"/>
                    <a:pt x="49" y="307"/>
                  </a:cubicBezTo>
                  <a:cubicBezTo>
                    <a:pt x="56" y="313"/>
                    <a:pt x="63" y="313"/>
                    <a:pt x="70" y="320"/>
                  </a:cubicBezTo>
                  <a:cubicBezTo>
                    <a:pt x="70" y="320"/>
                    <a:pt x="84" y="327"/>
                    <a:pt x="104" y="334"/>
                  </a:cubicBezTo>
                  <a:cubicBezTo>
                    <a:pt x="125" y="341"/>
                    <a:pt x="146" y="348"/>
                    <a:pt x="167" y="348"/>
                  </a:cubicBezTo>
                  <a:lnTo>
                    <a:pt x="167" y="459"/>
                  </a:lnTo>
                  <a:cubicBezTo>
                    <a:pt x="139" y="452"/>
                    <a:pt x="132" y="438"/>
                    <a:pt x="125" y="404"/>
                  </a:cubicBezTo>
                  <a:lnTo>
                    <a:pt x="0" y="404"/>
                  </a:lnTo>
                  <a:cubicBezTo>
                    <a:pt x="0" y="452"/>
                    <a:pt x="14" y="487"/>
                    <a:pt x="42" y="515"/>
                  </a:cubicBezTo>
                  <a:cubicBezTo>
                    <a:pt x="77" y="536"/>
                    <a:pt x="111" y="556"/>
                    <a:pt x="167" y="556"/>
                  </a:cubicBezTo>
                  <a:lnTo>
                    <a:pt x="167" y="612"/>
                  </a:lnTo>
                  <a:lnTo>
                    <a:pt x="209" y="612"/>
                  </a:lnTo>
                  <a:lnTo>
                    <a:pt x="209" y="556"/>
                  </a:lnTo>
                  <a:cubicBezTo>
                    <a:pt x="250" y="550"/>
                    <a:pt x="292" y="536"/>
                    <a:pt x="320" y="508"/>
                  </a:cubicBezTo>
                  <a:cubicBezTo>
                    <a:pt x="354" y="480"/>
                    <a:pt x="368" y="445"/>
                    <a:pt x="368" y="404"/>
                  </a:cubicBezTo>
                  <a:cubicBezTo>
                    <a:pt x="368" y="355"/>
                    <a:pt x="340" y="320"/>
                    <a:pt x="299" y="293"/>
                  </a:cubicBezTo>
                  <a:cubicBezTo>
                    <a:pt x="285" y="286"/>
                    <a:pt x="250" y="279"/>
                    <a:pt x="209" y="265"/>
                  </a:cubicBezTo>
                  <a:lnTo>
                    <a:pt x="209" y="154"/>
                  </a:lnTo>
                  <a:cubicBezTo>
                    <a:pt x="229" y="161"/>
                    <a:pt x="243" y="182"/>
                    <a:pt x="243" y="209"/>
                  </a:cubicBezTo>
                  <a:lnTo>
                    <a:pt x="368" y="209"/>
                  </a:lnTo>
                  <a:cubicBezTo>
                    <a:pt x="361" y="161"/>
                    <a:pt x="347" y="119"/>
                    <a:pt x="320" y="98"/>
                  </a:cubicBezTo>
                  <a:cubicBezTo>
                    <a:pt x="292" y="77"/>
                    <a:pt x="257" y="63"/>
                    <a:pt x="209" y="57"/>
                  </a:cubicBezTo>
                  <a:lnTo>
                    <a:pt x="20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0" name="Google Shape;1740;p40"/>
            <p:cNvSpPr/>
            <p:nvPr/>
          </p:nvSpPr>
          <p:spPr>
            <a:xfrm>
              <a:off x="1749567" y="2247228"/>
              <a:ext cx="519014" cy="383790"/>
            </a:xfrm>
            <a:custGeom>
              <a:rect b="b" l="l" r="r" t="t"/>
              <a:pathLst>
                <a:path extrusionOk="0" h="2543" w="3439">
                  <a:moveTo>
                    <a:pt x="1" y="1"/>
                  </a:moveTo>
                  <a:lnTo>
                    <a:pt x="1043" y="2542"/>
                  </a:lnTo>
                  <a:lnTo>
                    <a:pt x="2369" y="2542"/>
                  </a:lnTo>
                  <a:lnTo>
                    <a:pt x="3438" y="1"/>
                  </a:lnTo>
                  <a:close/>
                </a:path>
              </a:pathLst>
            </a:custGeom>
            <a:solidFill>
              <a:srgbClr val="0D3E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1" name="Google Shape;1741;p40"/>
            <p:cNvSpPr/>
            <p:nvPr/>
          </p:nvSpPr>
          <p:spPr>
            <a:xfrm>
              <a:off x="1365020" y="2630869"/>
              <a:ext cx="1288102" cy="1245090"/>
            </a:xfrm>
            <a:custGeom>
              <a:rect b="b" l="l" r="r" t="t"/>
              <a:pathLst>
                <a:path extrusionOk="0" h="8250" w="8535">
                  <a:moveTo>
                    <a:pt x="3591" y="0"/>
                  </a:moveTo>
                  <a:cubicBezTo>
                    <a:pt x="3591" y="0"/>
                    <a:pt x="0" y="1854"/>
                    <a:pt x="0" y="5097"/>
                  </a:cubicBezTo>
                  <a:cubicBezTo>
                    <a:pt x="0" y="7931"/>
                    <a:pt x="3181" y="8250"/>
                    <a:pt x="4250" y="8250"/>
                  </a:cubicBezTo>
                  <a:cubicBezTo>
                    <a:pt x="5327" y="8250"/>
                    <a:pt x="8535" y="7931"/>
                    <a:pt x="8535" y="5097"/>
                  </a:cubicBezTo>
                  <a:cubicBezTo>
                    <a:pt x="8535" y="1854"/>
                    <a:pt x="4917" y="0"/>
                    <a:pt x="4917" y="0"/>
                  </a:cubicBezTo>
                  <a:close/>
                </a:path>
              </a:pathLst>
            </a:custGeom>
            <a:solidFill>
              <a:srgbClr val="0D3E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2" name="Google Shape;1742;p40"/>
            <p:cNvSpPr/>
            <p:nvPr/>
          </p:nvSpPr>
          <p:spPr>
            <a:xfrm>
              <a:off x="1762244" y="3037450"/>
              <a:ext cx="489584" cy="489584"/>
            </a:xfrm>
            <a:custGeom>
              <a:rect b="b" l="l" r="r" t="t"/>
              <a:pathLst>
                <a:path extrusionOk="0" h="3244" w="3244">
                  <a:moveTo>
                    <a:pt x="1618" y="1"/>
                  </a:moveTo>
                  <a:cubicBezTo>
                    <a:pt x="722" y="1"/>
                    <a:pt x="0" y="723"/>
                    <a:pt x="0" y="1619"/>
                  </a:cubicBezTo>
                  <a:cubicBezTo>
                    <a:pt x="0" y="2514"/>
                    <a:pt x="722" y="3244"/>
                    <a:pt x="1618" y="3244"/>
                  </a:cubicBezTo>
                  <a:cubicBezTo>
                    <a:pt x="2521" y="3244"/>
                    <a:pt x="3243" y="2514"/>
                    <a:pt x="3243" y="1619"/>
                  </a:cubicBezTo>
                  <a:cubicBezTo>
                    <a:pt x="3243" y="723"/>
                    <a:pt x="2521" y="1"/>
                    <a:pt x="16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3" name="Google Shape;1743;p40"/>
            <p:cNvSpPr/>
            <p:nvPr/>
          </p:nvSpPr>
          <p:spPr>
            <a:xfrm>
              <a:off x="1818840" y="2600534"/>
              <a:ext cx="380469" cy="61877"/>
            </a:xfrm>
            <a:custGeom>
              <a:rect b="b" l="l" r="r" t="t"/>
              <a:pathLst>
                <a:path extrusionOk="0" h="410" w="2521">
                  <a:moveTo>
                    <a:pt x="174" y="0"/>
                  </a:moveTo>
                  <a:cubicBezTo>
                    <a:pt x="91" y="0"/>
                    <a:pt x="0" y="90"/>
                    <a:pt x="0" y="201"/>
                  </a:cubicBezTo>
                  <a:cubicBezTo>
                    <a:pt x="0" y="319"/>
                    <a:pt x="91" y="410"/>
                    <a:pt x="174" y="410"/>
                  </a:cubicBezTo>
                  <a:lnTo>
                    <a:pt x="2320" y="410"/>
                  </a:lnTo>
                  <a:cubicBezTo>
                    <a:pt x="2431" y="410"/>
                    <a:pt x="2521" y="319"/>
                    <a:pt x="2521" y="201"/>
                  </a:cubicBezTo>
                  <a:cubicBezTo>
                    <a:pt x="2521" y="90"/>
                    <a:pt x="2431" y="0"/>
                    <a:pt x="2320" y="0"/>
                  </a:cubicBezTo>
                  <a:close/>
                </a:path>
              </a:pathLst>
            </a:custGeom>
            <a:solidFill>
              <a:srgbClr val="1956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4" name="Google Shape;1744;p40"/>
            <p:cNvSpPr/>
            <p:nvPr/>
          </p:nvSpPr>
          <p:spPr>
            <a:xfrm>
              <a:off x="1818840" y="2539713"/>
              <a:ext cx="380469" cy="60972"/>
            </a:xfrm>
            <a:custGeom>
              <a:rect b="b" l="l" r="r" t="t"/>
              <a:pathLst>
                <a:path extrusionOk="0" h="404" w="2521">
                  <a:moveTo>
                    <a:pt x="174" y="0"/>
                  </a:moveTo>
                  <a:cubicBezTo>
                    <a:pt x="91" y="0"/>
                    <a:pt x="0" y="118"/>
                    <a:pt x="0" y="202"/>
                  </a:cubicBezTo>
                  <a:cubicBezTo>
                    <a:pt x="0" y="320"/>
                    <a:pt x="91" y="403"/>
                    <a:pt x="174" y="403"/>
                  </a:cubicBezTo>
                  <a:lnTo>
                    <a:pt x="2320" y="403"/>
                  </a:lnTo>
                  <a:cubicBezTo>
                    <a:pt x="2431" y="403"/>
                    <a:pt x="2521" y="320"/>
                    <a:pt x="2521" y="202"/>
                  </a:cubicBezTo>
                  <a:cubicBezTo>
                    <a:pt x="2521" y="118"/>
                    <a:pt x="2431" y="0"/>
                    <a:pt x="2320" y="0"/>
                  </a:cubicBezTo>
                  <a:close/>
                </a:path>
              </a:pathLst>
            </a:custGeom>
            <a:solidFill>
              <a:srgbClr val="2469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5" name="Google Shape;1745;p40"/>
            <p:cNvSpPr/>
            <p:nvPr/>
          </p:nvSpPr>
          <p:spPr>
            <a:xfrm>
              <a:off x="1926749" y="3146415"/>
              <a:ext cx="165710" cy="275882"/>
            </a:xfrm>
            <a:custGeom>
              <a:rect b="b" l="l" r="r" t="t"/>
              <a:pathLst>
                <a:path extrusionOk="0" h="1828" w="1098">
                  <a:moveTo>
                    <a:pt x="494" y="452"/>
                  </a:moveTo>
                  <a:lnTo>
                    <a:pt x="494" y="744"/>
                  </a:lnTo>
                  <a:cubicBezTo>
                    <a:pt x="417" y="709"/>
                    <a:pt x="375" y="654"/>
                    <a:pt x="375" y="584"/>
                  </a:cubicBezTo>
                  <a:cubicBezTo>
                    <a:pt x="375" y="515"/>
                    <a:pt x="417" y="466"/>
                    <a:pt x="494" y="452"/>
                  </a:cubicBezTo>
                  <a:close/>
                  <a:moveTo>
                    <a:pt x="618" y="1091"/>
                  </a:moveTo>
                  <a:cubicBezTo>
                    <a:pt x="688" y="1126"/>
                    <a:pt x="723" y="1174"/>
                    <a:pt x="723" y="1244"/>
                  </a:cubicBezTo>
                  <a:cubicBezTo>
                    <a:pt x="723" y="1313"/>
                    <a:pt x="688" y="1355"/>
                    <a:pt x="618" y="1376"/>
                  </a:cubicBezTo>
                  <a:lnTo>
                    <a:pt x="618" y="1091"/>
                  </a:lnTo>
                  <a:close/>
                  <a:moveTo>
                    <a:pt x="494" y="1"/>
                  </a:moveTo>
                  <a:lnTo>
                    <a:pt x="494" y="168"/>
                  </a:lnTo>
                  <a:cubicBezTo>
                    <a:pt x="355" y="181"/>
                    <a:pt x="237" y="223"/>
                    <a:pt x="139" y="306"/>
                  </a:cubicBezTo>
                  <a:cubicBezTo>
                    <a:pt x="49" y="383"/>
                    <a:pt x="0" y="487"/>
                    <a:pt x="0" y="612"/>
                  </a:cubicBezTo>
                  <a:cubicBezTo>
                    <a:pt x="0" y="688"/>
                    <a:pt x="14" y="751"/>
                    <a:pt x="35" y="793"/>
                  </a:cubicBezTo>
                  <a:cubicBezTo>
                    <a:pt x="56" y="813"/>
                    <a:pt x="70" y="834"/>
                    <a:pt x="77" y="855"/>
                  </a:cubicBezTo>
                  <a:cubicBezTo>
                    <a:pt x="91" y="876"/>
                    <a:pt x="112" y="890"/>
                    <a:pt x="139" y="904"/>
                  </a:cubicBezTo>
                  <a:cubicBezTo>
                    <a:pt x="167" y="924"/>
                    <a:pt x="188" y="938"/>
                    <a:pt x="202" y="945"/>
                  </a:cubicBezTo>
                  <a:cubicBezTo>
                    <a:pt x="216" y="959"/>
                    <a:pt x="250" y="973"/>
                    <a:pt x="313" y="994"/>
                  </a:cubicBezTo>
                  <a:cubicBezTo>
                    <a:pt x="369" y="1015"/>
                    <a:pt x="431" y="1029"/>
                    <a:pt x="494" y="1049"/>
                  </a:cubicBezTo>
                  <a:lnTo>
                    <a:pt x="494" y="1376"/>
                  </a:lnTo>
                  <a:cubicBezTo>
                    <a:pt x="424" y="1355"/>
                    <a:pt x="389" y="1299"/>
                    <a:pt x="382" y="1209"/>
                  </a:cubicBezTo>
                  <a:lnTo>
                    <a:pt x="0" y="1209"/>
                  </a:lnTo>
                  <a:cubicBezTo>
                    <a:pt x="0" y="1341"/>
                    <a:pt x="42" y="1452"/>
                    <a:pt x="132" y="1529"/>
                  </a:cubicBezTo>
                  <a:cubicBezTo>
                    <a:pt x="223" y="1605"/>
                    <a:pt x="341" y="1654"/>
                    <a:pt x="494" y="1661"/>
                  </a:cubicBezTo>
                  <a:lnTo>
                    <a:pt x="494" y="1827"/>
                  </a:lnTo>
                  <a:lnTo>
                    <a:pt x="618" y="1827"/>
                  </a:lnTo>
                  <a:lnTo>
                    <a:pt x="618" y="1661"/>
                  </a:lnTo>
                  <a:cubicBezTo>
                    <a:pt x="757" y="1647"/>
                    <a:pt x="875" y="1598"/>
                    <a:pt x="966" y="1515"/>
                  </a:cubicBezTo>
                  <a:cubicBezTo>
                    <a:pt x="1056" y="1431"/>
                    <a:pt x="1098" y="1327"/>
                    <a:pt x="1098" y="1216"/>
                  </a:cubicBezTo>
                  <a:cubicBezTo>
                    <a:pt x="1098" y="1056"/>
                    <a:pt x="1028" y="945"/>
                    <a:pt x="889" y="876"/>
                  </a:cubicBezTo>
                  <a:cubicBezTo>
                    <a:pt x="848" y="855"/>
                    <a:pt x="757" y="827"/>
                    <a:pt x="618" y="786"/>
                  </a:cubicBezTo>
                  <a:lnTo>
                    <a:pt x="618" y="459"/>
                  </a:lnTo>
                  <a:cubicBezTo>
                    <a:pt x="688" y="480"/>
                    <a:pt x="723" y="536"/>
                    <a:pt x="730" y="612"/>
                  </a:cubicBezTo>
                  <a:lnTo>
                    <a:pt x="1098" y="612"/>
                  </a:lnTo>
                  <a:cubicBezTo>
                    <a:pt x="1091" y="466"/>
                    <a:pt x="1049" y="362"/>
                    <a:pt x="966" y="286"/>
                  </a:cubicBezTo>
                  <a:cubicBezTo>
                    <a:pt x="882" y="216"/>
                    <a:pt x="764" y="174"/>
                    <a:pt x="618" y="168"/>
                  </a:cubicBezTo>
                  <a:lnTo>
                    <a:pt x="618" y="1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6" name="Google Shape;1746;p40"/>
            <p:cNvSpPr/>
            <p:nvPr/>
          </p:nvSpPr>
          <p:spPr>
            <a:xfrm>
              <a:off x="2483195" y="3692446"/>
              <a:ext cx="629035" cy="122849"/>
            </a:xfrm>
            <a:custGeom>
              <a:rect b="b" l="l" r="r" t="t"/>
              <a:pathLst>
                <a:path extrusionOk="0" h="814" w="4168">
                  <a:moveTo>
                    <a:pt x="1" y="1"/>
                  </a:moveTo>
                  <a:lnTo>
                    <a:pt x="1" y="466"/>
                  </a:lnTo>
                  <a:cubicBezTo>
                    <a:pt x="1" y="667"/>
                    <a:pt x="924" y="813"/>
                    <a:pt x="2084" y="813"/>
                  </a:cubicBezTo>
                  <a:cubicBezTo>
                    <a:pt x="3237" y="813"/>
                    <a:pt x="4167" y="667"/>
                    <a:pt x="4167" y="466"/>
                  </a:cubicBezTo>
                  <a:lnTo>
                    <a:pt x="4167" y="1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7" name="Google Shape;1747;p40"/>
            <p:cNvSpPr/>
            <p:nvPr/>
          </p:nvSpPr>
          <p:spPr>
            <a:xfrm>
              <a:off x="2483195" y="3692446"/>
              <a:ext cx="629035" cy="60972"/>
            </a:xfrm>
            <a:custGeom>
              <a:rect b="b" l="l" r="r" t="t"/>
              <a:pathLst>
                <a:path extrusionOk="0" h="404" w="4168">
                  <a:moveTo>
                    <a:pt x="1" y="1"/>
                  </a:moveTo>
                  <a:lnTo>
                    <a:pt x="1" y="84"/>
                  </a:lnTo>
                  <a:cubicBezTo>
                    <a:pt x="174" y="258"/>
                    <a:pt x="1042" y="404"/>
                    <a:pt x="2084" y="404"/>
                  </a:cubicBezTo>
                  <a:cubicBezTo>
                    <a:pt x="3126" y="404"/>
                    <a:pt x="3994" y="258"/>
                    <a:pt x="4167" y="84"/>
                  </a:cubicBezTo>
                  <a:lnTo>
                    <a:pt x="41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8" name="Google Shape;1748;p40"/>
            <p:cNvSpPr/>
            <p:nvPr/>
          </p:nvSpPr>
          <p:spPr>
            <a:xfrm>
              <a:off x="2483195" y="3640077"/>
              <a:ext cx="629035" cy="100815"/>
            </a:xfrm>
            <a:custGeom>
              <a:rect b="b" l="l" r="r" t="t"/>
              <a:pathLst>
                <a:path extrusionOk="0" h="668" w="4168">
                  <a:moveTo>
                    <a:pt x="2084" y="1"/>
                  </a:moveTo>
                  <a:cubicBezTo>
                    <a:pt x="924" y="1"/>
                    <a:pt x="1" y="146"/>
                    <a:pt x="1" y="348"/>
                  </a:cubicBezTo>
                  <a:cubicBezTo>
                    <a:pt x="1" y="521"/>
                    <a:pt x="924" y="667"/>
                    <a:pt x="2084" y="667"/>
                  </a:cubicBezTo>
                  <a:cubicBezTo>
                    <a:pt x="3237" y="667"/>
                    <a:pt x="4167" y="521"/>
                    <a:pt x="4167" y="348"/>
                  </a:cubicBezTo>
                  <a:cubicBezTo>
                    <a:pt x="4167" y="146"/>
                    <a:pt x="3237" y="1"/>
                    <a:pt x="2084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9" name="Google Shape;1749;p40"/>
            <p:cNvSpPr/>
            <p:nvPr/>
          </p:nvSpPr>
          <p:spPr>
            <a:xfrm>
              <a:off x="2473838" y="3631776"/>
              <a:ext cx="646692" cy="117416"/>
            </a:xfrm>
            <a:custGeom>
              <a:rect b="b" l="l" r="r" t="t"/>
              <a:pathLst>
                <a:path extrusionOk="0" h="778" w="4285">
                  <a:moveTo>
                    <a:pt x="2146" y="111"/>
                  </a:moveTo>
                  <a:cubicBezTo>
                    <a:pt x="2722" y="111"/>
                    <a:pt x="3243" y="139"/>
                    <a:pt x="3618" y="201"/>
                  </a:cubicBezTo>
                  <a:cubicBezTo>
                    <a:pt x="3792" y="229"/>
                    <a:pt x="3938" y="285"/>
                    <a:pt x="4056" y="312"/>
                  </a:cubicBezTo>
                  <a:cubicBezTo>
                    <a:pt x="4111" y="347"/>
                    <a:pt x="4139" y="347"/>
                    <a:pt x="4167" y="375"/>
                  </a:cubicBezTo>
                  <a:lnTo>
                    <a:pt x="4167" y="403"/>
                  </a:lnTo>
                  <a:lnTo>
                    <a:pt x="4139" y="431"/>
                  </a:lnTo>
                  <a:cubicBezTo>
                    <a:pt x="4083" y="458"/>
                    <a:pt x="3993" y="486"/>
                    <a:pt x="3882" y="521"/>
                  </a:cubicBezTo>
                  <a:cubicBezTo>
                    <a:pt x="3500" y="604"/>
                    <a:pt x="2868" y="660"/>
                    <a:pt x="2146" y="660"/>
                  </a:cubicBezTo>
                  <a:cubicBezTo>
                    <a:pt x="1563" y="660"/>
                    <a:pt x="1042" y="632"/>
                    <a:pt x="667" y="576"/>
                  </a:cubicBezTo>
                  <a:cubicBezTo>
                    <a:pt x="493" y="549"/>
                    <a:pt x="348" y="521"/>
                    <a:pt x="236" y="458"/>
                  </a:cubicBezTo>
                  <a:cubicBezTo>
                    <a:pt x="174" y="458"/>
                    <a:pt x="146" y="431"/>
                    <a:pt x="118" y="403"/>
                  </a:cubicBezTo>
                  <a:cubicBezTo>
                    <a:pt x="118" y="403"/>
                    <a:pt x="118" y="375"/>
                    <a:pt x="146" y="347"/>
                  </a:cubicBezTo>
                  <a:cubicBezTo>
                    <a:pt x="202" y="312"/>
                    <a:pt x="292" y="285"/>
                    <a:pt x="410" y="257"/>
                  </a:cubicBezTo>
                  <a:cubicBezTo>
                    <a:pt x="757" y="174"/>
                    <a:pt x="1417" y="111"/>
                    <a:pt x="2146" y="111"/>
                  </a:cubicBezTo>
                  <a:close/>
                  <a:moveTo>
                    <a:pt x="2146" y="0"/>
                  </a:moveTo>
                  <a:cubicBezTo>
                    <a:pt x="1563" y="0"/>
                    <a:pt x="1042" y="28"/>
                    <a:pt x="667" y="83"/>
                  </a:cubicBezTo>
                  <a:cubicBezTo>
                    <a:pt x="466" y="139"/>
                    <a:pt x="320" y="174"/>
                    <a:pt x="202" y="201"/>
                  </a:cubicBezTo>
                  <a:cubicBezTo>
                    <a:pt x="146" y="229"/>
                    <a:pt x="91" y="257"/>
                    <a:pt x="63" y="285"/>
                  </a:cubicBezTo>
                  <a:cubicBezTo>
                    <a:pt x="28" y="285"/>
                    <a:pt x="28" y="312"/>
                    <a:pt x="0" y="312"/>
                  </a:cubicBezTo>
                  <a:lnTo>
                    <a:pt x="0" y="403"/>
                  </a:lnTo>
                  <a:lnTo>
                    <a:pt x="0" y="458"/>
                  </a:lnTo>
                  <a:cubicBezTo>
                    <a:pt x="28" y="486"/>
                    <a:pt x="63" y="521"/>
                    <a:pt x="118" y="549"/>
                  </a:cubicBezTo>
                  <a:cubicBezTo>
                    <a:pt x="174" y="576"/>
                    <a:pt x="292" y="604"/>
                    <a:pt x="410" y="632"/>
                  </a:cubicBezTo>
                  <a:cubicBezTo>
                    <a:pt x="813" y="722"/>
                    <a:pt x="1417" y="778"/>
                    <a:pt x="2146" y="778"/>
                  </a:cubicBezTo>
                  <a:cubicBezTo>
                    <a:pt x="2722" y="778"/>
                    <a:pt x="3243" y="750"/>
                    <a:pt x="3618" y="694"/>
                  </a:cubicBezTo>
                  <a:cubicBezTo>
                    <a:pt x="3820" y="660"/>
                    <a:pt x="3965" y="604"/>
                    <a:pt x="4083" y="576"/>
                  </a:cubicBezTo>
                  <a:cubicBezTo>
                    <a:pt x="4139" y="549"/>
                    <a:pt x="4195" y="521"/>
                    <a:pt x="4229" y="521"/>
                  </a:cubicBezTo>
                  <a:lnTo>
                    <a:pt x="4285" y="458"/>
                  </a:lnTo>
                  <a:lnTo>
                    <a:pt x="4285" y="403"/>
                  </a:lnTo>
                  <a:lnTo>
                    <a:pt x="4285" y="312"/>
                  </a:lnTo>
                  <a:cubicBezTo>
                    <a:pt x="4257" y="285"/>
                    <a:pt x="4229" y="257"/>
                    <a:pt x="4167" y="257"/>
                  </a:cubicBezTo>
                  <a:cubicBezTo>
                    <a:pt x="4111" y="201"/>
                    <a:pt x="3993" y="174"/>
                    <a:pt x="3882" y="139"/>
                  </a:cubicBezTo>
                  <a:cubicBezTo>
                    <a:pt x="3472" y="56"/>
                    <a:pt x="2868" y="0"/>
                    <a:pt x="2146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0" name="Google Shape;1750;p40"/>
            <p:cNvSpPr/>
            <p:nvPr/>
          </p:nvSpPr>
          <p:spPr>
            <a:xfrm>
              <a:off x="2566051" y="3657885"/>
              <a:ext cx="462268" cy="69272"/>
            </a:xfrm>
            <a:custGeom>
              <a:rect b="b" l="l" r="r" t="t"/>
              <a:pathLst>
                <a:path extrusionOk="0" h="459" w="3063">
                  <a:moveTo>
                    <a:pt x="1535" y="1"/>
                  </a:moveTo>
                  <a:cubicBezTo>
                    <a:pt x="695" y="1"/>
                    <a:pt x="0" y="84"/>
                    <a:pt x="0" y="230"/>
                  </a:cubicBezTo>
                  <a:cubicBezTo>
                    <a:pt x="0" y="348"/>
                    <a:pt x="695" y="459"/>
                    <a:pt x="1535" y="459"/>
                  </a:cubicBezTo>
                  <a:cubicBezTo>
                    <a:pt x="2368" y="459"/>
                    <a:pt x="3063" y="348"/>
                    <a:pt x="3063" y="230"/>
                  </a:cubicBezTo>
                  <a:cubicBezTo>
                    <a:pt x="3063" y="84"/>
                    <a:pt x="2368" y="1"/>
                    <a:pt x="1535" y="1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1" name="Google Shape;1751;p40"/>
            <p:cNvSpPr/>
            <p:nvPr/>
          </p:nvSpPr>
          <p:spPr>
            <a:xfrm>
              <a:off x="2483195" y="3569899"/>
              <a:ext cx="629035" cy="126924"/>
            </a:xfrm>
            <a:custGeom>
              <a:rect b="b" l="l" r="r" t="t"/>
              <a:pathLst>
                <a:path extrusionOk="0" h="841" w="4168">
                  <a:moveTo>
                    <a:pt x="1" y="0"/>
                  </a:moveTo>
                  <a:lnTo>
                    <a:pt x="1" y="493"/>
                  </a:lnTo>
                  <a:cubicBezTo>
                    <a:pt x="1" y="695"/>
                    <a:pt x="924" y="841"/>
                    <a:pt x="2084" y="841"/>
                  </a:cubicBezTo>
                  <a:cubicBezTo>
                    <a:pt x="3237" y="841"/>
                    <a:pt x="4167" y="695"/>
                    <a:pt x="4167" y="493"/>
                  </a:cubicBezTo>
                  <a:lnTo>
                    <a:pt x="4167" y="0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2" name="Google Shape;1752;p40"/>
            <p:cNvSpPr/>
            <p:nvPr/>
          </p:nvSpPr>
          <p:spPr>
            <a:xfrm>
              <a:off x="2483195" y="3569899"/>
              <a:ext cx="629035" cy="66103"/>
            </a:xfrm>
            <a:custGeom>
              <a:rect b="b" l="l" r="r" t="t"/>
              <a:pathLst>
                <a:path extrusionOk="0" h="438" w="4168">
                  <a:moveTo>
                    <a:pt x="1" y="0"/>
                  </a:moveTo>
                  <a:lnTo>
                    <a:pt x="1" y="118"/>
                  </a:lnTo>
                  <a:cubicBezTo>
                    <a:pt x="174" y="292"/>
                    <a:pt x="1042" y="438"/>
                    <a:pt x="2084" y="438"/>
                  </a:cubicBezTo>
                  <a:cubicBezTo>
                    <a:pt x="3126" y="438"/>
                    <a:pt x="3994" y="292"/>
                    <a:pt x="4167" y="118"/>
                  </a:cubicBezTo>
                  <a:lnTo>
                    <a:pt x="41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3" name="Google Shape;1753;p40"/>
            <p:cNvSpPr/>
            <p:nvPr/>
          </p:nvSpPr>
          <p:spPr>
            <a:xfrm>
              <a:off x="2483195" y="3521604"/>
              <a:ext cx="629035" cy="100815"/>
            </a:xfrm>
            <a:custGeom>
              <a:rect b="b" l="l" r="r" t="t"/>
              <a:pathLst>
                <a:path extrusionOk="0" h="668" w="4168">
                  <a:moveTo>
                    <a:pt x="2084" y="1"/>
                  </a:moveTo>
                  <a:cubicBezTo>
                    <a:pt x="924" y="1"/>
                    <a:pt x="1" y="147"/>
                    <a:pt x="1" y="320"/>
                  </a:cubicBezTo>
                  <a:cubicBezTo>
                    <a:pt x="1" y="522"/>
                    <a:pt x="924" y="668"/>
                    <a:pt x="2084" y="668"/>
                  </a:cubicBezTo>
                  <a:cubicBezTo>
                    <a:pt x="3237" y="668"/>
                    <a:pt x="4167" y="522"/>
                    <a:pt x="4167" y="320"/>
                  </a:cubicBezTo>
                  <a:cubicBezTo>
                    <a:pt x="4167" y="147"/>
                    <a:pt x="3237" y="1"/>
                    <a:pt x="2084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4" name="Google Shape;1754;p40"/>
            <p:cNvSpPr/>
            <p:nvPr/>
          </p:nvSpPr>
          <p:spPr>
            <a:xfrm>
              <a:off x="2473838" y="3513303"/>
              <a:ext cx="646692" cy="118472"/>
            </a:xfrm>
            <a:custGeom>
              <a:rect b="b" l="l" r="r" t="t"/>
              <a:pathLst>
                <a:path extrusionOk="0" h="785" w="4285">
                  <a:moveTo>
                    <a:pt x="2146" y="118"/>
                  </a:moveTo>
                  <a:cubicBezTo>
                    <a:pt x="2722" y="118"/>
                    <a:pt x="3243" y="146"/>
                    <a:pt x="3618" y="202"/>
                  </a:cubicBezTo>
                  <a:cubicBezTo>
                    <a:pt x="3792" y="229"/>
                    <a:pt x="3938" y="264"/>
                    <a:pt x="4056" y="320"/>
                  </a:cubicBezTo>
                  <a:cubicBezTo>
                    <a:pt x="4111" y="320"/>
                    <a:pt x="4139" y="348"/>
                    <a:pt x="4167" y="375"/>
                  </a:cubicBezTo>
                  <a:cubicBezTo>
                    <a:pt x="4167" y="375"/>
                    <a:pt x="4167" y="403"/>
                    <a:pt x="4139" y="438"/>
                  </a:cubicBezTo>
                  <a:cubicBezTo>
                    <a:pt x="4083" y="466"/>
                    <a:pt x="3993" y="493"/>
                    <a:pt x="3882" y="521"/>
                  </a:cubicBezTo>
                  <a:cubicBezTo>
                    <a:pt x="3500" y="611"/>
                    <a:pt x="2868" y="667"/>
                    <a:pt x="2146" y="667"/>
                  </a:cubicBezTo>
                  <a:cubicBezTo>
                    <a:pt x="1563" y="667"/>
                    <a:pt x="1042" y="639"/>
                    <a:pt x="667" y="577"/>
                  </a:cubicBezTo>
                  <a:cubicBezTo>
                    <a:pt x="493" y="549"/>
                    <a:pt x="348" y="493"/>
                    <a:pt x="236" y="466"/>
                  </a:cubicBezTo>
                  <a:cubicBezTo>
                    <a:pt x="174" y="438"/>
                    <a:pt x="146" y="438"/>
                    <a:pt x="118" y="403"/>
                  </a:cubicBezTo>
                  <a:lnTo>
                    <a:pt x="118" y="375"/>
                  </a:lnTo>
                  <a:lnTo>
                    <a:pt x="146" y="348"/>
                  </a:lnTo>
                  <a:cubicBezTo>
                    <a:pt x="202" y="320"/>
                    <a:pt x="292" y="292"/>
                    <a:pt x="410" y="264"/>
                  </a:cubicBezTo>
                  <a:cubicBezTo>
                    <a:pt x="757" y="174"/>
                    <a:pt x="1417" y="118"/>
                    <a:pt x="2146" y="118"/>
                  </a:cubicBezTo>
                  <a:close/>
                  <a:moveTo>
                    <a:pt x="2146" y="0"/>
                  </a:moveTo>
                  <a:cubicBezTo>
                    <a:pt x="1563" y="0"/>
                    <a:pt x="1042" y="28"/>
                    <a:pt x="667" y="91"/>
                  </a:cubicBezTo>
                  <a:cubicBezTo>
                    <a:pt x="466" y="118"/>
                    <a:pt x="320" y="174"/>
                    <a:pt x="202" y="202"/>
                  </a:cubicBezTo>
                  <a:cubicBezTo>
                    <a:pt x="146" y="229"/>
                    <a:pt x="91" y="264"/>
                    <a:pt x="63" y="264"/>
                  </a:cubicBezTo>
                  <a:cubicBezTo>
                    <a:pt x="28" y="292"/>
                    <a:pt x="28" y="292"/>
                    <a:pt x="0" y="320"/>
                  </a:cubicBezTo>
                  <a:lnTo>
                    <a:pt x="0" y="375"/>
                  </a:lnTo>
                  <a:lnTo>
                    <a:pt x="0" y="466"/>
                  </a:lnTo>
                  <a:cubicBezTo>
                    <a:pt x="28" y="493"/>
                    <a:pt x="63" y="521"/>
                    <a:pt x="118" y="521"/>
                  </a:cubicBezTo>
                  <a:cubicBezTo>
                    <a:pt x="174" y="577"/>
                    <a:pt x="292" y="611"/>
                    <a:pt x="410" y="639"/>
                  </a:cubicBezTo>
                  <a:cubicBezTo>
                    <a:pt x="813" y="723"/>
                    <a:pt x="1417" y="785"/>
                    <a:pt x="2146" y="785"/>
                  </a:cubicBezTo>
                  <a:cubicBezTo>
                    <a:pt x="2722" y="785"/>
                    <a:pt x="3243" y="750"/>
                    <a:pt x="3618" y="695"/>
                  </a:cubicBezTo>
                  <a:cubicBezTo>
                    <a:pt x="3820" y="639"/>
                    <a:pt x="3965" y="611"/>
                    <a:pt x="4083" y="577"/>
                  </a:cubicBezTo>
                  <a:cubicBezTo>
                    <a:pt x="4139" y="549"/>
                    <a:pt x="4195" y="521"/>
                    <a:pt x="4229" y="493"/>
                  </a:cubicBezTo>
                  <a:cubicBezTo>
                    <a:pt x="4257" y="493"/>
                    <a:pt x="4257" y="466"/>
                    <a:pt x="4285" y="466"/>
                  </a:cubicBezTo>
                  <a:lnTo>
                    <a:pt x="4285" y="375"/>
                  </a:lnTo>
                  <a:lnTo>
                    <a:pt x="4285" y="320"/>
                  </a:lnTo>
                  <a:cubicBezTo>
                    <a:pt x="4257" y="292"/>
                    <a:pt x="4229" y="264"/>
                    <a:pt x="4167" y="229"/>
                  </a:cubicBezTo>
                  <a:cubicBezTo>
                    <a:pt x="4111" y="202"/>
                    <a:pt x="3993" y="174"/>
                    <a:pt x="3882" y="146"/>
                  </a:cubicBezTo>
                  <a:cubicBezTo>
                    <a:pt x="3472" y="56"/>
                    <a:pt x="2868" y="0"/>
                    <a:pt x="2146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5" name="Google Shape;1755;p40"/>
            <p:cNvSpPr/>
            <p:nvPr/>
          </p:nvSpPr>
          <p:spPr>
            <a:xfrm>
              <a:off x="2566051" y="3535338"/>
              <a:ext cx="462268" cy="70329"/>
            </a:xfrm>
            <a:custGeom>
              <a:rect b="b" l="l" r="r" t="t"/>
              <a:pathLst>
                <a:path extrusionOk="0" h="466" w="3063">
                  <a:moveTo>
                    <a:pt x="1535" y="0"/>
                  </a:moveTo>
                  <a:cubicBezTo>
                    <a:pt x="695" y="0"/>
                    <a:pt x="0" y="118"/>
                    <a:pt x="0" y="229"/>
                  </a:cubicBezTo>
                  <a:cubicBezTo>
                    <a:pt x="0" y="375"/>
                    <a:pt x="695" y="465"/>
                    <a:pt x="1535" y="465"/>
                  </a:cubicBezTo>
                  <a:cubicBezTo>
                    <a:pt x="2368" y="465"/>
                    <a:pt x="3063" y="375"/>
                    <a:pt x="3063" y="229"/>
                  </a:cubicBezTo>
                  <a:cubicBezTo>
                    <a:pt x="3063" y="118"/>
                    <a:pt x="2368" y="0"/>
                    <a:pt x="1535" y="0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6" name="Google Shape;1756;p40"/>
            <p:cNvSpPr/>
            <p:nvPr/>
          </p:nvSpPr>
          <p:spPr>
            <a:xfrm>
              <a:off x="2483195" y="3452482"/>
              <a:ext cx="629035" cy="126924"/>
            </a:xfrm>
            <a:custGeom>
              <a:rect b="b" l="l" r="r" t="t"/>
              <a:pathLst>
                <a:path extrusionOk="0" h="841" w="4168">
                  <a:moveTo>
                    <a:pt x="1" y="1"/>
                  </a:moveTo>
                  <a:lnTo>
                    <a:pt x="1" y="494"/>
                  </a:lnTo>
                  <a:cubicBezTo>
                    <a:pt x="1" y="667"/>
                    <a:pt x="924" y="841"/>
                    <a:pt x="2084" y="841"/>
                  </a:cubicBezTo>
                  <a:cubicBezTo>
                    <a:pt x="3237" y="841"/>
                    <a:pt x="4167" y="667"/>
                    <a:pt x="4167" y="494"/>
                  </a:cubicBezTo>
                  <a:lnTo>
                    <a:pt x="4167" y="1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7" name="Google Shape;1757;p40"/>
            <p:cNvSpPr/>
            <p:nvPr/>
          </p:nvSpPr>
          <p:spPr>
            <a:xfrm>
              <a:off x="2483195" y="3452482"/>
              <a:ext cx="629035" cy="60972"/>
            </a:xfrm>
            <a:custGeom>
              <a:rect b="b" l="l" r="r" t="t"/>
              <a:pathLst>
                <a:path extrusionOk="0" h="404" w="4168">
                  <a:moveTo>
                    <a:pt x="1" y="1"/>
                  </a:moveTo>
                  <a:lnTo>
                    <a:pt x="1" y="112"/>
                  </a:lnTo>
                  <a:cubicBezTo>
                    <a:pt x="174" y="285"/>
                    <a:pt x="1042" y="403"/>
                    <a:pt x="2084" y="403"/>
                  </a:cubicBezTo>
                  <a:cubicBezTo>
                    <a:pt x="3126" y="403"/>
                    <a:pt x="3994" y="285"/>
                    <a:pt x="4167" y="112"/>
                  </a:cubicBezTo>
                  <a:lnTo>
                    <a:pt x="41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8" name="Google Shape;1758;p40"/>
            <p:cNvSpPr/>
            <p:nvPr/>
          </p:nvSpPr>
          <p:spPr>
            <a:xfrm>
              <a:off x="2483195" y="3404338"/>
              <a:ext cx="629035" cy="100664"/>
            </a:xfrm>
            <a:custGeom>
              <a:rect b="b" l="l" r="r" t="t"/>
              <a:pathLst>
                <a:path extrusionOk="0" h="667" w="4168">
                  <a:moveTo>
                    <a:pt x="2084" y="0"/>
                  </a:moveTo>
                  <a:cubicBezTo>
                    <a:pt x="924" y="0"/>
                    <a:pt x="1" y="146"/>
                    <a:pt x="1" y="320"/>
                  </a:cubicBezTo>
                  <a:cubicBezTo>
                    <a:pt x="1" y="521"/>
                    <a:pt x="924" y="667"/>
                    <a:pt x="2084" y="667"/>
                  </a:cubicBezTo>
                  <a:cubicBezTo>
                    <a:pt x="3237" y="667"/>
                    <a:pt x="4167" y="521"/>
                    <a:pt x="4167" y="320"/>
                  </a:cubicBezTo>
                  <a:cubicBezTo>
                    <a:pt x="4167" y="146"/>
                    <a:pt x="3237" y="0"/>
                    <a:pt x="2084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9" name="Google Shape;1759;p40"/>
            <p:cNvSpPr/>
            <p:nvPr/>
          </p:nvSpPr>
          <p:spPr>
            <a:xfrm>
              <a:off x="2473838" y="3395887"/>
              <a:ext cx="646692" cy="117567"/>
            </a:xfrm>
            <a:custGeom>
              <a:rect b="b" l="l" r="r" t="t"/>
              <a:pathLst>
                <a:path extrusionOk="0" h="779" w="4285">
                  <a:moveTo>
                    <a:pt x="2146" y="112"/>
                  </a:moveTo>
                  <a:cubicBezTo>
                    <a:pt x="2722" y="112"/>
                    <a:pt x="3243" y="139"/>
                    <a:pt x="3618" y="202"/>
                  </a:cubicBezTo>
                  <a:cubicBezTo>
                    <a:pt x="3792" y="230"/>
                    <a:pt x="3938" y="258"/>
                    <a:pt x="4056" y="313"/>
                  </a:cubicBezTo>
                  <a:cubicBezTo>
                    <a:pt x="4111" y="313"/>
                    <a:pt x="4139" y="348"/>
                    <a:pt x="4167" y="348"/>
                  </a:cubicBezTo>
                  <a:lnTo>
                    <a:pt x="4167" y="376"/>
                  </a:lnTo>
                  <a:cubicBezTo>
                    <a:pt x="4167" y="376"/>
                    <a:pt x="4167" y="403"/>
                    <a:pt x="4139" y="403"/>
                  </a:cubicBezTo>
                  <a:cubicBezTo>
                    <a:pt x="4083" y="431"/>
                    <a:pt x="3993" y="487"/>
                    <a:pt x="3882" y="521"/>
                  </a:cubicBezTo>
                  <a:cubicBezTo>
                    <a:pt x="3500" y="605"/>
                    <a:pt x="2868" y="660"/>
                    <a:pt x="2146" y="660"/>
                  </a:cubicBezTo>
                  <a:cubicBezTo>
                    <a:pt x="1563" y="660"/>
                    <a:pt x="1042" y="605"/>
                    <a:pt x="667" y="549"/>
                  </a:cubicBezTo>
                  <a:cubicBezTo>
                    <a:pt x="493" y="521"/>
                    <a:pt x="348" y="487"/>
                    <a:pt x="236" y="459"/>
                  </a:cubicBezTo>
                  <a:cubicBezTo>
                    <a:pt x="174" y="431"/>
                    <a:pt x="146" y="403"/>
                    <a:pt x="118" y="403"/>
                  </a:cubicBezTo>
                  <a:lnTo>
                    <a:pt x="118" y="376"/>
                  </a:lnTo>
                  <a:lnTo>
                    <a:pt x="146" y="348"/>
                  </a:lnTo>
                  <a:cubicBezTo>
                    <a:pt x="202" y="313"/>
                    <a:pt x="292" y="285"/>
                    <a:pt x="410" y="258"/>
                  </a:cubicBezTo>
                  <a:cubicBezTo>
                    <a:pt x="757" y="174"/>
                    <a:pt x="1417" y="112"/>
                    <a:pt x="2146" y="112"/>
                  </a:cubicBezTo>
                  <a:close/>
                  <a:moveTo>
                    <a:pt x="2146" y="1"/>
                  </a:moveTo>
                  <a:cubicBezTo>
                    <a:pt x="1563" y="1"/>
                    <a:pt x="1042" y="28"/>
                    <a:pt x="667" y="84"/>
                  </a:cubicBezTo>
                  <a:cubicBezTo>
                    <a:pt x="466" y="112"/>
                    <a:pt x="320" y="139"/>
                    <a:pt x="202" y="202"/>
                  </a:cubicBezTo>
                  <a:cubicBezTo>
                    <a:pt x="146" y="230"/>
                    <a:pt x="91" y="230"/>
                    <a:pt x="63" y="258"/>
                  </a:cubicBezTo>
                  <a:cubicBezTo>
                    <a:pt x="28" y="285"/>
                    <a:pt x="28" y="285"/>
                    <a:pt x="0" y="313"/>
                  </a:cubicBezTo>
                  <a:lnTo>
                    <a:pt x="0" y="376"/>
                  </a:lnTo>
                  <a:lnTo>
                    <a:pt x="0" y="431"/>
                  </a:lnTo>
                  <a:cubicBezTo>
                    <a:pt x="28" y="487"/>
                    <a:pt x="63" y="487"/>
                    <a:pt x="118" y="521"/>
                  </a:cubicBezTo>
                  <a:cubicBezTo>
                    <a:pt x="174" y="577"/>
                    <a:pt x="292" y="605"/>
                    <a:pt x="410" y="632"/>
                  </a:cubicBezTo>
                  <a:cubicBezTo>
                    <a:pt x="813" y="723"/>
                    <a:pt x="1417" y="778"/>
                    <a:pt x="2146" y="778"/>
                  </a:cubicBezTo>
                  <a:cubicBezTo>
                    <a:pt x="2722" y="778"/>
                    <a:pt x="3243" y="723"/>
                    <a:pt x="3618" y="660"/>
                  </a:cubicBezTo>
                  <a:cubicBezTo>
                    <a:pt x="3820" y="632"/>
                    <a:pt x="3965" y="605"/>
                    <a:pt x="4083" y="577"/>
                  </a:cubicBezTo>
                  <a:cubicBezTo>
                    <a:pt x="4139" y="549"/>
                    <a:pt x="4195" y="521"/>
                    <a:pt x="4229" y="487"/>
                  </a:cubicBezTo>
                  <a:cubicBezTo>
                    <a:pt x="4257" y="487"/>
                    <a:pt x="4257" y="459"/>
                    <a:pt x="4285" y="431"/>
                  </a:cubicBezTo>
                  <a:lnTo>
                    <a:pt x="4285" y="376"/>
                  </a:lnTo>
                  <a:lnTo>
                    <a:pt x="4285" y="313"/>
                  </a:lnTo>
                  <a:cubicBezTo>
                    <a:pt x="4257" y="285"/>
                    <a:pt x="4229" y="258"/>
                    <a:pt x="4167" y="230"/>
                  </a:cubicBezTo>
                  <a:cubicBezTo>
                    <a:pt x="4111" y="202"/>
                    <a:pt x="3993" y="174"/>
                    <a:pt x="3882" y="139"/>
                  </a:cubicBezTo>
                  <a:cubicBezTo>
                    <a:pt x="3472" y="56"/>
                    <a:pt x="2868" y="1"/>
                    <a:pt x="2146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0" name="Google Shape;1760;p40"/>
            <p:cNvSpPr/>
            <p:nvPr/>
          </p:nvSpPr>
          <p:spPr>
            <a:xfrm>
              <a:off x="2566051" y="3416865"/>
              <a:ext cx="462268" cy="70329"/>
            </a:xfrm>
            <a:custGeom>
              <a:rect b="b" l="l" r="r" t="t"/>
              <a:pathLst>
                <a:path extrusionOk="0" h="466" w="3063">
                  <a:moveTo>
                    <a:pt x="1535" y="0"/>
                  </a:moveTo>
                  <a:cubicBezTo>
                    <a:pt x="695" y="0"/>
                    <a:pt x="0" y="119"/>
                    <a:pt x="0" y="237"/>
                  </a:cubicBezTo>
                  <a:cubicBezTo>
                    <a:pt x="0" y="382"/>
                    <a:pt x="695" y="466"/>
                    <a:pt x="1535" y="466"/>
                  </a:cubicBezTo>
                  <a:cubicBezTo>
                    <a:pt x="2368" y="466"/>
                    <a:pt x="3063" y="382"/>
                    <a:pt x="3063" y="237"/>
                  </a:cubicBezTo>
                  <a:cubicBezTo>
                    <a:pt x="3063" y="119"/>
                    <a:pt x="2368" y="0"/>
                    <a:pt x="1535" y="0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1" name="Google Shape;1761;p40"/>
            <p:cNvSpPr/>
            <p:nvPr/>
          </p:nvSpPr>
          <p:spPr>
            <a:xfrm>
              <a:off x="2483195" y="3334009"/>
              <a:ext cx="629035" cy="122849"/>
            </a:xfrm>
            <a:custGeom>
              <a:rect b="b" l="l" r="r" t="t"/>
              <a:pathLst>
                <a:path extrusionOk="0" h="814" w="4168">
                  <a:moveTo>
                    <a:pt x="1" y="1"/>
                  </a:moveTo>
                  <a:lnTo>
                    <a:pt x="1" y="494"/>
                  </a:lnTo>
                  <a:cubicBezTo>
                    <a:pt x="1" y="668"/>
                    <a:pt x="924" y="813"/>
                    <a:pt x="2084" y="813"/>
                  </a:cubicBezTo>
                  <a:cubicBezTo>
                    <a:pt x="3237" y="813"/>
                    <a:pt x="4167" y="668"/>
                    <a:pt x="4167" y="494"/>
                  </a:cubicBezTo>
                  <a:lnTo>
                    <a:pt x="4167" y="1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2" name="Google Shape;1762;p40"/>
            <p:cNvSpPr/>
            <p:nvPr/>
          </p:nvSpPr>
          <p:spPr>
            <a:xfrm>
              <a:off x="2483195" y="3334009"/>
              <a:ext cx="629035" cy="62028"/>
            </a:xfrm>
            <a:custGeom>
              <a:rect b="b" l="l" r="r" t="t"/>
              <a:pathLst>
                <a:path extrusionOk="0" h="411" w="4168">
                  <a:moveTo>
                    <a:pt x="1" y="1"/>
                  </a:moveTo>
                  <a:lnTo>
                    <a:pt x="1" y="91"/>
                  </a:lnTo>
                  <a:cubicBezTo>
                    <a:pt x="174" y="293"/>
                    <a:pt x="1042" y="411"/>
                    <a:pt x="2084" y="411"/>
                  </a:cubicBezTo>
                  <a:cubicBezTo>
                    <a:pt x="3126" y="411"/>
                    <a:pt x="3994" y="293"/>
                    <a:pt x="4167" y="91"/>
                  </a:cubicBezTo>
                  <a:lnTo>
                    <a:pt x="41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3" name="Google Shape;1763;p40"/>
            <p:cNvSpPr/>
            <p:nvPr/>
          </p:nvSpPr>
          <p:spPr>
            <a:xfrm>
              <a:off x="2483195" y="3281640"/>
              <a:ext cx="629035" cy="105040"/>
            </a:xfrm>
            <a:custGeom>
              <a:rect b="b" l="l" r="r" t="t"/>
              <a:pathLst>
                <a:path extrusionOk="0" h="696" w="4168">
                  <a:moveTo>
                    <a:pt x="2084" y="1"/>
                  </a:moveTo>
                  <a:cubicBezTo>
                    <a:pt x="924" y="1"/>
                    <a:pt x="1" y="174"/>
                    <a:pt x="1" y="348"/>
                  </a:cubicBezTo>
                  <a:cubicBezTo>
                    <a:pt x="1" y="521"/>
                    <a:pt x="924" y="695"/>
                    <a:pt x="2084" y="695"/>
                  </a:cubicBezTo>
                  <a:cubicBezTo>
                    <a:pt x="3237" y="695"/>
                    <a:pt x="4167" y="521"/>
                    <a:pt x="4167" y="348"/>
                  </a:cubicBezTo>
                  <a:cubicBezTo>
                    <a:pt x="4167" y="174"/>
                    <a:pt x="3237" y="1"/>
                    <a:pt x="2084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4" name="Google Shape;1764;p40"/>
            <p:cNvSpPr/>
            <p:nvPr/>
          </p:nvSpPr>
          <p:spPr>
            <a:xfrm>
              <a:off x="2473838" y="3273339"/>
              <a:ext cx="646692" cy="122698"/>
            </a:xfrm>
            <a:custGeom>
              <a:rect b="b" l="l" r="r" t="t"/>
              <a:pathLst>
                <a:path extrusionOk="0" h="813" w="4285">
                  <a:moveTo>
                    <a:pt x="2146" y="118"/>
                  </a:moveTo>
                  <a:cubicBezTo>
                    <a:pt x="2722" y="118"/>
                    <a:pt x="3243" y="174"/>
                    <a:pt x="3618" y="229"/>
                  </a:cubicBezTo>
                  <a:cubicBezTo>
                    <a:pt x="3792" y="257"/>
                    <a:pt x="3938" y="292"/>
                    <a:pt x="4056" y="320"/>
                  </a:cubicBezTo>
                  <a:cubicBezTo>
                    <a:pt x="4111" y="347"/>
                    <a:pt x="4139" y="375"/>
                    <a:pt x="4167" y="375"/>
                  </a:cubicBezTo>
                  <a:lnTo>
                    <a:pt x="4167" y="403"/>
                  </a:lnTo>
                  <a:lnTo>
                    <a:pt x="4139" y="431"/>
                  </a:lnTo>
                  <a:cubicBezTo>
                    <a:pt x="4083" y="465"/>
                    <a:pt x="3993" y="493"/>
                    <a:pt x="3882" y="521"/>
                  </a:cubicBezTo>
                  <a:cubicBezTo>
                    <a:pt x="3500" y="604"/>
                    <a:pt x="2868" y="695"/>
                    <a:pt x="2146" y="695"/>
                  </a:cubicBezTo>
                  <a:cubicBezTo>
                    <a:pt x="1563" y="695"/>
                    <a:pt x="1042" y="639"/>
                    <a:pt x="667" y="576"/>
                  </a:cubicBezTo>
                  <a:cubicBezTo>
                    <a:pt x="493" y="549"/>
                    <a:pt x="348" y="521"/>
                    <a:pt x="236" y="493"/>
                  </a:cubicBezTo>
                  <a:cubicBezTo>
                    <a:pt x="174" y="465"/>
                    <a:pt x="146" y="431"/>
                    <a:pt x="118" y="431"/>
                  </a:cubicBezTo>
                  <a:lnTo>
                    <a:pt x="118" y="403"/>
                  </a:lnTo>
                  <a:cubicBezTo>
                    <a:pt x="118" y="403"/>
                    <a:pt x="118" y="375"/>
                    <a:pt x="146" y="375"/>
                  </a:cubicBezTo>
                  <a:cubicBezTo>
                    <a:pt x="202" y="347"/>
                    <a:pt x="292" y="320"/>
                    <a:pt x="410" y="292"/>
                  </a:cubicBezTo>
                  <a:cubicBezTo>
                    <a:pt x="757" y="174"/>
                    <a:pt x="1417" y="118"/>
                    <a:pt x="2146" y="118"/>
                  </a:cubicBezTo>
                  <a:close/>
                  <a:moveTo>
                    <a:pt x="2146" y="0"/>
                  </a:moveTo>
                  <a:cubicBezTo>
                    <a:pt x="1563" y="0"/>
                    <a:pt x="1042" y="56"/>
                    <a:pt x="667" y="118"/>
                  </a:cubicBezTo>
                  <a:cubicBezTo>
                    <a:pt x="466" y="146"/>
                    <a:pt x="320" y="174"/>
                    <a:pt x="202" y="229"/>
                  </a:cubicBezTo>
                  <a:cubicBezTo>
                    <a:pt x="146" y="229"/>
                    <a:pt x="91" y="257"/>
                    <a:pt x="63" y="292"/>
                  </a:cubicBezTo>
                  <a:cubicBezTo>
                    <a:pt x="28" y="292"/>
                    <a:pt x="28" y="320"/>
                    <a:pt x="0" y="347"/>
                  </a:cubicBezTo>
                  <a:lnTo>
                    <a:pt x="0" y="403"/>
                  </a:lnTo>
                  <a:lnTo>
                    <a:pt x="0" y="465"/>
                  </a:lnTo>
                  <a:cubicBezTo>
                    <a:pt x="28" y="493"/>
                    <a:pt x="63" y="521"/>
                    <a:pt x="118" y="549"/>
                  </a:cubicBezTo>
                  <a:cubicBezTo>
                    <a:pt x="174" y="576"/>
                    <a:pt x="292" y="604"/>
                    <a:pt x="410" y="667"/>
                  </a:cubicBezTo>
                  <a:cubicBezTo>
                    <a:pt x="813" y="750"/>
                    <a:pt x="1417" y="813"/>
                    <a:pt x="2146" y="813"/>
                  </a:cubicBezTo>
                  <a:cubicBezTo>
                    <a:pt x="2722" y="813"/>
                    <a:pt x="3243" y="750"/>
                    <a:pt x="3618" y="695"/>
                  </a:cubicBezTo>
                  <a:cubicBezTo>
                    <a:pt x="3820" y="667"/>
                    <a:pt x="3965" y="639"/>
                    <a:pt x="4083" y="576"/>
                  </a:cubicBezTo>
                  <a:cubicBezTo>
                    <a:pt x="4139" y="576"/>
                    <a:pt x="4195" y="549"/>
                    <a:pt x="4229" y="521"/>
                  </a:cubicBezTo>
                  <a:cubicBezTo>
                    <a:pt x="4257" y="493"/>
                    <a:pt x="4257" y="493"/>
                    <a:pt x="4285" y="465"/>
                  </a:cubicBezTo>
                  <a:lnTo>
                    <a:pt x="4285" y="403"/>
                  </a:lnTo>
                  <a:lnTo>
                    <a:pt x="4285" y="347"/>
                  </a:lnTo>
                  <a:cubicBezTo>
                    <a:pt x="4257" y="292"/>
                    <a:pt x="4229" y="292"/>
                    <a:pt x="4167" y="257"/>
                  </a:cubicBezTo>
                  <a:cubicBezTo>
                    <a:pt x="4111" y="229"/>
                    <a:pt x="3993" y="174"/>
                    <a:pt x="3882" y="146"/>
                  </a:cubicBezTo>
                  <a:cubicBezTo>
                    <a:pt x="3472" y="56"/>
                    <a:pt x="2868" y="0"/>
                    <a:pt x="2146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5" name="Google Shape;1765;p40"/>
            <p:cNvSpPr/>
            <p:nvPr/>
          </p:nvSpPr>
          <p:spPr>
            <a:xfrm>
              <a:off x="2566051" y="3299448"/>
              <a:ext cx="462268" cy="70329"/>
            </a:xfrm>
            <a:custGeom>
              <a:rect b="b" l="l" r="r" t="t"/>
              <a:pathLst>
                <a:path extrusionOk="0" h="466" w="3063">
                  <a:moveTo>
                    <a:pt x="1535" y="1"/>
                  </a:moveTo>
                  <a:cubicBezTo>
                    <a:pt x="695" y="1"/>
                    <a:pt x="0" y="119"/>
                    <a:pt x="0" y="230"/>
                  </a:cubicBezTo>
                  <a:cubicBezTo>
                    <a:pt x="0" y="348"/>
                    <a:pt x="695" y="466"/>
                    <a:pt x="1535" y="466"/>
                  </a:cubicBezTo>
                  <a:cubicBezTo>
                    <a:pt x="2368" y="466"/>
                    <a:pt x="3063" y="348"/>
                    <a:pt x="3063" y="230"/>
                  </a:cubicBezTo>
                  <a:cubicBezTo>
                    <a:pt x="3063" y="119"/>
                    <a:pt x="2368" y="1"/>
                    <a:pt x="1535" y="1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6" name="Google Shape;1766;p40"/>
            <p:cNvSpPr/>
            <p:nvPr/>
          </p:nvSpPr>
          <p:spPr>
            <a:xfrm>
              <a:off x="2483195" y="3216744"/>
              <a:ext cx="629035" cy="121642"/>
            </a:xfrm>
            <a:custGeom>
              <a:rect b="b" l="l" r="r" t="t"/>
              <a:pathLst>
                <a:path extrusionOk="0" h="806" w="4168">
                  <a:moveTo>
                    <a:pt x="1" y="0"/>
                  </a:moveTo>
                  <a:lnTo>
                    <a:pt x="1" y="493"/>
                  </a:lnTo>
                  <a:cubicBezTo>
                    <a:pt x="1" y="667"/>
                    <a:pt x="924" y="806"/>
                    <a:pt x="2084" y="806"/>
                  </a:cubicBezTo>
                  <a:cubicBezTo>
                    <a:pt x="3237" y="806"/>
                    <a:pt x="4167" y="667"/>
                    <a:pt x="4167" y="493"/>
                  </a:cubicBezTo>
                  <a:lnTo>
                    <a:pt x="4167" y="0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7" name="Google Shape;1767;p40"/>
            <p:cNvSpPr/>
            <p:nvPr/>
          </p:nvSpPr>
          <p:spPr>
            <a:xfrm>
              <a:off x="2483195" y="3216744"/>
              <a:ext cx="629035" cy="60821"/>
            </a:xfrm>
            <a:custGeom>
              <a:rect b="b" l="l" r="r" t="t"/>
              <a:pathLst>
                <a:path extrusionOk="0" h="403" w="4168">
                  <a:moveTo>
                    <a:pt x="1" y="0"/>
                  </a:moveTo>
                  <a:lnTo>
                    <a:pt x="1" y="83"/>
                  </a:lnTo>
                  <a:cubicBezTo>
                    <a:pt x="174" y="257"/>
                    <a:pt x="1042" y="403"/>
                    <a:pt x="2084" y="403"/>
                  </a:cubicBezTo>
                  <a:cubicBezTo>
                    <a:pt x="3126" y="403"/>
                    <a:pt x="3994" y="257"/>
                    <a:pt x="4167" y="83"/>
                  </a:cubicBezTo>
                  <a:lnTo>
                    <a:pt x="41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8" name="Google Shape;1768;p40"/>
            <p:cNvSpPr/>
            <p:nvPr/>
          </p:nvSpPr>
          <p:spPr>
            <a:xfrm>
              <a:off x="2483195" y="3164223"/>
              <a:ext cx="629035" cy="100815"/>
            </a:xfrm>
            <a:custGeom>
              <a:rect b="b" l="l" r="r" t="t"/>
              <a:pathLst>
                <a:path extrusionOk="0" h="668" w="4168">
                  <a:moveTo>
                    <a:pt x="2084" y="1"/>
                  </a:moveTo>
                  <a:cubicBezTo>
                    <a:pt x="924" y="1"/>
                    <a:pt x="1" y="147"/>
                    <a:pt x="1" y="348"/>
                  </a:cubicBezTo>
                  <a:cubicBezTo>
                    <a:pt x="1" y="522"/>
                    <a:pt x="924" y="668"/>
                    <a:pt x="2084" y="668"/>
                  </a:cubicBezTo>
                  <a:cubicBezTo>
                    <a:pt x="3237" y="668"/>
                    <a:pt x="4167" y="522"/>
                    <a:pt x="4167" y="348"/>
                  </a:cubicBezTo>
                  <a:cubicBezTo>
                    <a:pt x="4167" y="147"/>
                    <a:pt x="3237" y="1"/>
                    <a:pt x="2084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9" name="Google Shape;1769;p40"/>
            <p:cNvSpPr/>
            <p:nvPr/>
          </p:nvSpPr>
          <p:spPr>
            <a:xfrm>
              <a:off x="2473838" y="3154866"/>
              <a:ext cx="646692" cy="118623"/>
            </a:xfrm>
            <a:custGeom>
              <a:rect b="b" l="l" r="r" t="t"/>
              <a:pathLst>
                <a:path extrusionOk="0" h="786" w="4285">
                  <a:moveTo>
                    <a:pt x="2146" y="118"/>
                  </a:moveTo>
                  <a:cubicBezTo>
                    <a:pt x="2722" y="118"/>
                    <a:pt x="3243" y="146"/>
                    <a:pt x="3618" y="209"/>
                  </a:cubicBezTo>
                  <a:cubicBezTo>
                    <a:pt x="3792" y="264"/>
                    <a:pt x="3938" y="292"/>
                    <a:pt x="4056" y="320"/>
                  </a:cubicBezTo>
                  <a:cubicBezTo>
                    <a:pt x="4111" y="348"/>
                    <a:pt x="4139" y="348"/>
                    <a:pt x="4167" y="382"/>
                  </a:cubicBezTo>
                  <a:lnTo>
                    <a:pt x="4167" y="410"/>
                  </a:lnTo>
                  <a:lnTo>
                    <a:pt x="4139" y="438"/>
                  </a:lnTo>
                  <a:cubicBezTo>
                    <a:pt x="4083" y="466"/>
                    <a:pt x="3993" y="493"/>
                    <a:pt x="3882" y="521"/>
                  </a:cubicBezTo>
                  <a:cubicBezTo>
                    <a:pt x="3500" y="612"/>
                    <a:pt x="2868" y="667"/>
                    <a:pt x="2146" y="667"/>
                  </a:cubicBezTo>
                  <a:cubicBezTo>
                    <a:pt x="1563" y="667"/>
                    <a:pt x="1042" y="639"/>
                    <a:pt x="667" y="584"/>
                  </a:cubicBezTo>
                  <a:cubicBezTo>
                    <a:pt x="493" y="556"/>
                    <a:pt x="348" y="521"/>
                    <a:pt x="236" y="466"/>
                  </a:cubicBezTo>
                  <a:cubicBezTo>
                    <a:pt x="174" y="466"/>
                    <a:pt x="146" y="438"/>
                    <a:pt x="118" y="410"/>
                  </a:cubicBezTo>
                  <a:cubicBezTo>
                    <a:pt x="118" y="410"/>
                    <a:pt x="118" y="382"/>
                    <a:pt x="146" y="382"/>
                  </a:cubicBezTo>
                  <a:cubicBezTo>
                    <a:pt x="202" y="348"/>
                    <a:pt x="292" y="292"/>
                    <a:pt x="410" y="264"/>
                  </a:cubicBezTo>
                  <a:cubicBezTo>
                    <a:pt x="757" y="174"/>
                    <a:pt x="1417" y="118"/>
                    <a:pt x="2146" y="118"/>
                  </a:cubicBezTo>
                  <a:close/>
                  <a:moveTo>
                    <a:pt x="2146" y="0"/>
                  </a:moveTo>
                  <a:cubicBezTo>
                    <a:pt x="1563" y="0"/>
                    <a:pt x="1042" y="35"/>
                    <a:pt x="667" y="118"/>
                  </a:cubicBezTo>
                  <a:cubicBezTo>
                    <a:pt x="466" y="146"/>
                    <a:pt x="320" y="174"/>
                    <a:pt x="202" y="209"/>
                  </a:cubicBezTo>
                  <a:cubicBezTo>
                    <a:pt x="146" y="237"/>
                    <a:pt x="91" y="264"/>
                    <a:pt x="63" y="292"/>
                  </a:cubicBezTo>
                  <a:cubicBezTo>
                    <a:pt x="28" y="292"/>
                    <a:pt x="28" y="320"/>
                    <a:pt x="0" y="320"/>
                  </a:cubicBezTo>
                  <a:lnTo>
                    <a:pt x="0" y="410"/>
                  </a:lnTo>
                  <a:lnTo>
                    <a:pt x="0" y="466"/>
                  </a:lnTo>
                  <a:cubicBezTo>
                    <a:pt x="28" y="493"/>
                    <a:pt x="63" y="521"/>
                    <a:pt x="118" y="556"/>
                  </a:cubicBezTo>
                  <a:cubicBezTo>
                    <a:pt x="174" y="584"/>
                    <a:pt x="292" y="612"/>
                    <a:pt x="410" y="639"/>
                  </a:cubicBezTo>
                  <a:cubicBezTo>
                    <a:pt x="813" y="730"/>
                    <a:pt x="1417" y="785"/>
                    <a:pt x="2146" y="785"/>
                  </a:cubicBezTo>
                  <a:cubicBezTo>
                    <a:pt x="2722" y="785"/>
                    <a:pt x="3243" y="757"/>
                    <a:pt x="3618" y="695"/>
                  </a:cubicBezTo>
                  <a:cubicBezTo>
                    <a:pt x="3820" y="667"/>
                    <a:pt x="3965" y="639"/>
                    <a:pt x="4083" y="584"/>
                  </a:cubicBezTo>
                  <a:cubicBezTo>
                    <a:pt x="4139" y="556"/>
                    <a:pt x="4195" y="556"/>
                    <a:pt x="4229" y="521"/>
                  </a:cubicBezTo>
                  <a:cubicBezTo>
                    <a:pt x="4257" y="493"/>
                    <a:pt x="4257" y="493"/>
                    <a:pt x="4285" y="466"/>
                  </a:cubicBezTo>
                  <a:lnTo>
                    <a:pt x="4285" y="410"/>
                  </a:lnTo>
                  <a:lnTo>
                    <a:pt x="4285" y="320"/>
                  </a:lnTo>
                  <a:cubicBezTo>
                    <a:pt x="4257" y="292"/>
                    <a:pt x="4229" y="264"/>
                    <a:pt x="4167" y="264"/>
                  </a:cubicBezTo>
                  <a:cubicBezTo>
                    <a:pt x="4111" y="209"/>
                    <a:pt x="3993" y="174"/>
                    <a:pt x="3882" y="146"/>
                  </a:cubicBezTo>
                  <a:cubicBezTo>
                    <a:pt x="3472" y="63"/>
                    <a:pt x="2868" y="0"/>
                    <a:pt x="2146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0" name="Google Shape;1770;p40"/>
            <p:cNvSpPr/>
            <p:nvPr/>
          </p:nvSpPr>
          <p:spPr>
            <a:xfrm>
              <a:off x="2566051" y="3181126"/>
              <a:ext cx="462268" cy="70329"/>
            </a:xfrm>
            <a:custGeom>
              <a:rect b="b" l="l" r="r" t="t"/>
              <a:pathLst>
                <a:path extrusionOk="0" h="466" w="3063">
                  <a:moveTo>
                    <a:pt x="1535" y="0"/>
                  </a:moveTo>
                  <a:cubicBezTo>
                    <a:pt x="695" y="0"/>
                    <a:pt x="0" y="90"/>
                    <a:pt x="0" y="236"/>
                  </a:cubicBezTo>
                  <a:cubicBezTo>
                    <a:pt x="0" y="347"/>
                    <a:pt x="695" y="465"/>
                    <a:pt x="1535" y="465"/>
                  </a:cubicBezTo>
                  <a:cubicBezTo>
                    <a:pt x="2368" y="465"/>
                    <a:pt x="3063" y="347"/>
                    <a:pt x="3063" y="236"/>
                  </a:cubicBezTo>
                  <a:cubicBezTo>
                    <a:pt x="3063" y="90"/>
                    <a:pt x="2368" y="0"/>
                    <a:pt x="1535" y="0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1" name="Google Shape;1771;p40"/>
            <p:cNvSpPr/>
            <p:nvPr/>
          </p:nvSpPr>
          <p:spPr>
            <a:xfrm>
              <a:off x="2483195" y="3094045"/>
              <a:ext cx="629035" cy="126924"/>
            </a:xfrm>
            <a:custGeom>
              <a:rect b="b" l="l" r="r" t="t"/>
              <a:pathLst>
                <a:path extrusionOk="0" h="841" w="4168">
                  <a:moveTo>
                    <a:pt x="1" y="1"/>
                  </a:moveTo>
                  <a:lnTo>
                    <a:pt x="1" y="494"/>
                  </a:lnTo>
                  <a:cubicBezTo>
                    <a:pt x="1" y="695"/>
                    <a:pt x="924" y="841"/>
                    <a:pt x="2084" y="841"/>
                  </a:cubicBezTo>
                  <a:cubicBezTo>
                    <a:pt x="3237" y="841"/>
                    <a:pt x="4167" y="695"/>
                    <a:pt x="4167" y="494"/>
                  </a:cubicBezTo>
                  <a:lnTo>
                    <a:pt x="4167" y="1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2" name="Google Shape;1772;p40"/>
            <p:cNvSpPr/>
            <p:nvPr/>
          </p:nvSpPr>
          <p:spPr>
            <a:xfrm>
              <a:off x="2483195" y="3094045"/>
              <a:ext cx="629035" cy="66254"/>
            </a:xfrm>
            <a:custGeom>
              <a:rect b="b" l="l" r="r" t="t"/>
              <a:pathLst>
                <a:path extrusionOk="0" h="439" w="4168">
                  <a:moveTo>
                    <a:pt x="1" y="1"/>
                  </a:moveTo>
                  <a:lnTo>
                    <a:pt x="1" y="119"/>
                  </a:lnTo>
                  <a:cubicBezTo>
                    <a:pt x="174" y="292"/>
                    <a:pt x="1042" y="438"/>
                    <a:pt x="2084" y="438"/>
                  </a:cubicBezTo>
                  <a:cubicBezTo>
                    <a:pt x="3126" y="438"/>
                    <a:pt x="3994" y="292"/>
                    <a:pt x="4167" y="119"/>
                  </a:cubicBezTo>
                  <a:lnTo>
                    <a:pt x="41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3" name="Google Shape;1773;p40"/>
            <p:cNvSpPr/>
            <p:nvPr/>
          </p:nvSpPr>
          <p:spPr>
            <a:xfrm>
              <a:off x="2483195" y="3045901"/>
              <a:ext cx="629035" cy="100664"/>
            </a:xfrm>
            <a:custGeom>
              <a:rect b="b" l="l" r="r" t="t"/>
              <a:pathLst>
                <a:path extrusionOk="0" h="667" w="4168">
                  <a:moveTo>
                    <a:pt x="2084" y="0"/>
                  </a:moveTo>
                  <a:cubicBezTo>
                    <a:pt x="924" y="0"/>
                    <a:pt x="1" y="146"/>
                    <a:pt x="1" y="320"/>
                  </a:cubicBezTo>
                  <a:cubicBezTo>
                    <a:pt x="1" y="521"/>
                    <a:pt x="924" y="667"/>
                    <a:pt x="2084" y="667"/>
                  </a:cubicBezTo>
                  <a:cubicBezTo>
                    <a:pt x="3237" y="667"/>
                    <a:pt x="4167" y="521"/>
                    <a:pt x="4167" y="320"/>
                  </a:cubicBezTo>
                  <a:cubicBezTo>
                    <a:pt x="4167" y="146"/>
                    <a:pt x="3237" y="0"/>
                    <a:pt x="2084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4" name="Google Shape;1774;p40"/>
            <p:cNvSpPr/>
            <p:nvPr/>
          </p:nvSpPr>
          <p:spPr>
            <a:xfrm>
              <a:off x="2473838" y="3037450"/>
              <a:ext cx="646692" cy="117567"/>
            </a:xfrm>
            <a:custGeom>
              <a:rect b="b" l="l" r="r" t="t"/>
              <a:pathLst>
                <a:path extrusionOk="0" h="779" w="4285">
                  <a:moveTo>
                    <a:pt x="2146" y="119"/>
                  </a:moveTo>
                  <a:cubicBezTo>
                    <a:pt x="2722" y="119"/>
                    <a:pt x="3243" y="147"/>
                    <a:pt x="3618" y="202"/>
                  </a:cubicBezTo>
                  <a:cubicBezTo>
                    <a:pt x="3792" y="230"/>
                    <a:pt x="3938" y="292"/>
                    <a:pt x="4056" y="320"/>
                  </a:cubicBezTo>
                  <a:cubicBezTo>
                    <a:pt x="4111" y="320"/>
                    <a:pt x="4139" y="348"/>
                    <a:pt x="4167" y="376"/>
                  </a:cubicBezTo>
                  <a:cubicBezTo>
                    <a:pt x="4167" y="403"/>
                    <a:pt x="4167" y="403"/>
                    <a:pt x="4139" y="431"/>
                  </a:cubicBezTo>
                  <a:cubicBezTo>
                    <a:pt x="4083" y="466"/>
                    <a:pt x="3993" y="494"/>
                    <a:pt x="3882" y="522"/>
                  </a:cubicBezTo>
                  <a:cubicBezTo>
                    <a:pt x="3500" y="605"/>
                    <a:pt x="2868" y="667"/>
                    <a:pt x="2146" y="667"/>
                  </a:cubicBezTo>
                  <a:cubicBezTo>
                    <a:pt x="1563" y="667"/>
                    <a:pt x="1042" y="640"/>
                    <a:pt x="667" y="577"/>
                  </a:cubicBezTo>
                  <a:cubicBezTo>
                    <a:pt x="493" y="549"/>
                    <a:pt x="348" y="494"/>
                    <a:pt x="236" y="466"/>
                  </a:cubicBezTo>
                  <a:cubicBezTo>
                    <a:pt x="174" y="431"/>
                    <a:pt x="146" y="431"/>
                    <a:pt x="118" y="403"/>
                  </a:cubicBezTo>
                  <a:lnTo>
                    <a:pt x="118" y="376"/>
                  </a:lnTo>
                  <a:lnTo>
                    <a:pt x="146" y="348"/>
                  </a:lnTo>
                  <a:cubicBezTo>
                    <a:pt x="202" y="320"/>
                    <a:pt x="292" y="292"/>
                    <a:pt x="410" y="258"/>
                  </a:cubicBezTo>
                  <a:cubicBezTo>
                    <a:pt x="757" y="174"/>
                    <a:pt x="1417" y="119"/>
                    <a:pt x="2146" y="119"/>
                  </a:cubicBezTo>
                  <a:close/>
                  <a:moveTo>
                    <a:pt x="2146" y="1"/>
                  </a:moveTo>
                  <a:cubicBezTo>
                    <a:pt x="1563" y="1"/>
                    <a:pt x="1042" y="28"/>
                    <a:pt x="667" y="84"/>
                  </a:cubicBezTo>
                  <a:cubicBezTo>
                    <a:pt x="466" y="119"/>
                    <a:pt x="320" y="174"/>
                    <a:pt x="202" y="202"/>
                  </a:cubicBezTo>
                  <a:cubicBezTo>
                    <a:pt x="146" y="230"/>
                    <a:pt x="91" y="258"/>
                    <a:pt x="63" y="292"/>
                  </a:cubicBezTo>
                  <a:cubicBezTo>
                    <a:pt x="28" y="292"/>
                    <a:pt x="28" y="320"/>
                    <a:pt x="0" y="320"/>
                  </a:cubicBezTo>
                  <a:lnTo>
                    <a:pt x="0" y="376"/>
                  </a:lnTo>
                  <a:lnTo>
                    <a:pt x="0" y="466"/>
                  </a:lnTo>
                  <a:cubicBezTo>
                    <a:pt x="28" y="494"/>
                    <a:pt x="63" y="522"/>
                    <a:pt x="118" y="549"/>
                  </a:cubicBezTo>
                  <a:cubicBezTo>
                    <a:pt x="174" y="577"/>
                    <a:pt x="292" y="605"/>
                    <a:pt x="410" y="640"/>
                  </a:cubicBezTo>
                  <a:cubicBezTo>
                    <a:pt x="813" y="723"/>
                    <a:pt x="1417" y="778"/>
                    <a:pt x="2146" y="778"/>
                  </a:cubicBezTo>
                  <a:cubicBezTo>
                    <a:pt x="2722" y="778"/>
                    <a:pt x="3243" y="751"/>
                    <a:pt x="3618" y="695"/>
                  </a:cubicBezTo>
                  <a:cubicBezTo>
                    <a:pt x="3820" y="667"/>
                    <a:pt x="3965" y="605"/>
                    <a:pt x="4083" y="577"/>
                  </a:cubicBezTo>
                  <a:cubicBezTo>
                    <a:pt x="4139" y="549"/>
                    <a:pt x="4195" y="522"/>
                    <a:pt x="4229" y="494"/>
                  </a:cubicBezTo>
                  <a:cubicBezTo>
                    <a:pt x="4257" y="494"/>
                    <a:pt x="4257" y="466"/>
                    <a:pt x="4285" y="466"/>
                  </a:cubicBezTo>
                  <a:lnTo>
                    <a:pt x="4285" y="376"/>
                  </a:lnTo>
                  <a:lnTo>
                    <a:pt x="4285" y="320"/>
                  </a:lnTo>
                  <a:cubicBezTo>
                    <a:pt x="4257" y="292"/>
                    <a:pt x="4229" y="258"/>
                    <a:pt x="4167" y="230"/>
                  </a:cubicBezTo>
                  <a:cubicBezTo>
                    <a:pt x="4111" y="202"/>
                    <a:pt x="3993" y="174"/>
                    <a:pt x="3882" y="147"/>
                  </a:cubicBezTo>
                  <a:cubicBezTo>
                    <a:pt x="3472" y="56"/>
                    <a:pt x="2868" y="1"/>
                    <a:pt x="2146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5" name="Google Shape;1775;p40"/>
            <p:cNvSpPr/>
            <p:nvPr/>
          </p:nvSpPr>
          <p:spPr>
            <a:xfrm>
              <a:off x="2566051" y="3063710"/>
              <a:ext cx="462268" cy="65047"/>
            </a:xfrm>
            <a:custGeom>
              <a:rect b="b" l="l" r="r" t="t"/>
              <a:pathLst>
                <a:path extrusionOk="0" h="431" w="3063">
                  <a:moveTo>
                    <a:pt x="1535" y="0"/>
                  </a:moveTo>
                  <a:cubicBezTo>
                    <a:pt x="695" y="0"/>
                    <a:pt x="0" y="84"/>
                    <a:pt x="0" y="202"/>
                  </a:cubicBezTo>
                  <a:cubicBezTo>
                    <a:pt x="0" y="348"/>
                    <a:pt x="695" y="431"/>
                    <a:pt x="1535" y="431"/>
                  </a:cubicBezTo>
                  <a:cubicBezTo>
                    <a:pt x="2368" y="431"/>
                    <a:pt x="3063" y="348"/>
                    <a:pt x="3063" y="202"/>
                  </a:cubicBezTo>
                  <a:cubicBezTo>
                    <a:pt x="3063" y="84"/>
                    <a:pt x="2368" y="0"/>
                    <a:pt x="1535" y="0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6" name="Google Shape;1776;p40"/>
            <p:cNvSpPr/>
            <p:nvPr/>
          </p:nvSpPr>
          <p:spPr>
            <a:xfrm>
              <a:off x="3138193" y="3692446"/>
              <a:ext cx="629035" cy="122849"/>
            </a:xfrm>
            <a:custGeom>
              <a:rect b="b" l="l" r="r" t="t"/>
              <a:pathLst>
                <a:path extrusionOk="0" h="814" w="4168">
                  <a:moveTo>
                    <a:pt x="1" y="1"/>
                  </a:moveTo>
                  <a:lnTo>
                    <a:pt x="1" y="466"/>
                  </a:lnTo>
                  <a:cubicBezTo>
                    <a:pt x="1" y="667"/>
                    <a:pt x="924" y="813"/>
                    <a:pt x="2084" y="813"/>
                  </a:cubicBezTo>
                  <a:cubicBezTo>
                    <a:pt x="3237" y="813"/>
                    <a:pt x="4167" y="667"/>
                    <a:pt x="4167" y="466"/>
                  </a:cubicBezTo>
                  <a:lnTo>
                    <a:pt x="4167" y="1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7" name="Google Shape;1777;p40"/>
            <p:cNvSpPr/>
            <p:nvPr/>
          </p:nvSpPr>
          <p:spPr>
            <a:xfrm>
              <a:off x="3138193" y="3692446"/>
              <a:ext cx="629035" cy="60972"/>
            </a:xfrm>
            <a:custGeom>
              <a:rect b="b" l="l" r="r" t="t"/>
              <a:pathLst>
                <a:path extrusionOk="0" h="404" w="4168">
                  <a:moveTo>
                    <a:pt x="1" y="1"/>
                  </a:moveTo>
                  <a:lnTo>
                    <a:pt x="1" y="84"/>
                  </a:lnTo>
                  <a:cubicBezTo>
                    <a:pt x="174" y="258"/>
                    <a:pt x="1042" y="404"/>
                    <a:pt x="2084" y="404"/>
                  </a:cubicBezTo>
                  <a:cubicBezTo>
                    <a:pt x="3126" y="404"/>
                    <a:pt x="3994" y="258"/>
                    <a:pt x="4167" y="84"/>
                  </a:cubicBezTo>
                  <a:lnTo>
                    <a:pt x="41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8" name="Google Shape;1778;p40"/>
            <p:cNvSpPr/>
            <p:nvPr/>
          </p:nvSpPr>
          <p:spPr>
            <a:xfrm>
              <a:off x="3138193" y="3640077"/>
              <a:ext cx="629035" cy="100815"/>
            </a:xfrm>
            <a:custGeom>
              <a:rect b="b" l="l" r="r" t="t"/>
              <a:pathLst>
                <a:path extrusionOk="0" h="668" w="4168">
                  <a:moveTo>
                    <a:pt x="2084" y="1"/>
                  </a:moveTo>
                  <a:cubicBezTo>
                    <a:pt x="924" y="1"/>
                    <a:pt x="1" y="146"/>
                    <a:pt x="1" y="348"/>
                  </a:cubicBezTo>
                  <a:cubicBezTo>
                    <a:pt x="1" y="521"/>
                    <a:pt x="924" y="667"/>
                    <a:pt x="2084" y="667"/>
                  </a:cubicBezTo>
                  <a:cubicBezTo>
                    <a:pt x="3237" y="667"/>
                    <a:pt x="4167" y="521"/>
                    <a:pt x="4167" y="348"/>
                  </a:cubicBezTo>
                  <a:cubicBezTo>
                    <a:pt x="4167" y="146"/>
                    <a:pt x="3237" y="1"/>
                    <a:pt x="2084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9" name="Google Shape;1779;p40"/>
            <p:cNvSpPr/>
            <p:nvPr/>
          </p:nvSpPr>
          <p:spPr>
            <a:xfrm>
              <a:off x="3128836" y="3631776"/>
              <a:ext cx="646692" cy="117416"/>
            </a:xfrm>
            <a:custGeom>
              <a:rect b="b" l="l" r="r" t="t"/>
              <a:pathLst>
                <a:path extrusionOk="0" h="778" w="4285">
                  <a:moveTo>
                    <a:pt x="2146" y="111"/>
                  </a:moveTo>
                  <a:cubicBezTo>
                    <a:pt x="2722" y="111"/>
                    <a:pt x="3243" y="139"/>
                    <a:pt x="3618" y="201"/>
                  </a:cubicBezTo>
                  <a:cubicBezTo>
                    <a:pt x="3792" y="229"/>
                    <a:pt x="3938" y="285"/>
                    <a:pt x="4056" y="312"/>
                  </a:cubicBezTo>
                  <a:cubicBezTo>
                    <a:pt x="4111" y="347"/>
                    <a:pt x="4139" y="347"/>
                    <a:pt x="4167" y="375"/>
                  </a:cubicBezTo>
                  <a:lnTo>
                    <a:pt x="4167" y="403"/>
                  </a:lnTo>
                  <a:lnTo>
                    <a:pt x="4139" y="431"/>
                  </a:lnTo>
                  <a:cubicBezTo>
                    <a:pt x="4083" y="458"/>
                    <a:pt x="3993" y="486"/>
                    <a:pt x="3882" y="521"/>
                  </a:cubicBezTo>
                  <a:cubicBezTo>
                    <a:pt x="3535" y="604"/>
                    <a:pt x="2868" y="660"/>
                    <a:pt x="2146" y="660"/>
                  </a:cubicBezTo>
                  <a:cubicBezTo>
                    <a:pt x="1563" y="660"/>
                    <a:pt x="1042" y="632"/>
                    <a:pt x="667" y="576"/>
                  </a:cubicBezTo>
                  <a:cubicBezTo>
                    <a:pt x="493" y="549"/>
                    <a:pt x="348" y="521"/>
                    <a:pt x="236" y="458"/>
                  </a:cubicBezTo>
                  <a:cubicBezTo>
                    <a:pt x="202" y="458"/>
                    <a:pt x="146" y="431"/>
                    <a:pt x="146" y="403"/>
                  </a:cubicBezTo>
                  <a:lnTo>
                    <a:pt x="118" y="403"/>
                  </a:lnTo>
                  <a:cubicBezTo>
                    <a:pt x="118" y="403"/>
                    <a:pt x="118" y="375"/>
                    <a:pt x="146" y="347"/>
                  </a:cubicBezTo>
                  <a:cubicBezTo>
                    <a:pt x="202" y="312"/>
                    <a:pt x="292" y="285"/>
                    <a:pt x="410" y="257"/>
                  </a:cubicBezTo>
                  <a:cubicBezTo>
                    <a:pt x="785" y="174"/>
                    <a:pt x="1417" y="111"/>
                    <a:pt x="2146" y="111"/>
                  </a:cubicBezTo>
                  <a:close/>
                  <a:moveTo>
                    <a:pt x="2146" y="0"/>
                  </a:moveTo>
                  <a:cubicBezTo>
                    <a:pt x="1563" y="0"/>
                    <a:pt x="1042" y="28"/>
                    <a:pt x="667" y="83"/>
                  </a:cubicBezTo>
                  <a:cubicBezTo>
                    <a:pt x="466" y="139"/>
                    <a:pt x="320" y="174"/>
                    <a:pt x="202" y="201"/>
                  </a:cubicBezTo>
                  <a:cubicBezTo>
                    <a:pt x="146" y="229"/>
                    <a:pt x="91" y="257"/>
                    <a:pt x="63" y="285"/>
                  </a:cubicBezTo>
                  <a:cubicBezTo>
                    <a:pt x="28" y="285"/>
                    <a:pt x="28" y="312"/>
                    <a:pt x="28" y="312"/>
                  </a:cubicBezTo>
                  <a:cubicBezTo>
                    <a:pt x="0" y="347"/>
                    <a:pt x="0" y="375"/>
                    <a:pt x="0" y="403"/>
                  </a:cubicBezTo>
                  <a:cubicBezTo>
                    <a:pt x="0" y="403"/>
                    <a:pt x="0" y="431"/>
                    <a:pt x="28" y="458"/>
                  </a:cubicBezTo>
                  <a:cubicBezTo>
                    <a:pt x="28" y="486"/>
                    <a:pt x="63" y="521"/>
                    <a:pt x="118" y="549"/>
                  </a:cubicBezTo>
                  <a:cubicBezTo>
                    <a:pt x="174" y="576"/>
                    <a:pt x="292" y="604"/>
                    <a:pt x="410" y="632"/>
                  </a:cubicBezTo>
                  <a:cubicBezTo>
                    <a:pt x="813" y="722"/>
                    <a:pt x="1417" y="778"/>
                    <a:pt x="2146" y="778"/>
                  </a:cubicBezTo>
                  <a:cubicBezTo>
                    <a:pt x="2722" y="778"/>
                    <a:pt x="3243" y="750"/>
                    <a:pt x="3618" y="694"/>
                  </a:cubicBezTo>
                  <a:cubicBezTo>
                    <a:pt x="3820" y="660"/>
                    <a:pt x="3965" y="604"/>
                    <a:pt x="4083" y="576"/>
                  </a:cubicBezTo>
                  <a:cubicBezTo>
                    <a:pt x="4139" y="549"/>
                    <a:pt x="4195" y="521"/>
                    <a:pt x="4229" y="521"/>
                  </a:cubicBezTo>
                  <a:lnTo>
                    <a:pt x="4285" y="458"/>
                  </a:lnTo>
                  <a:lnTo>
                    <a:pt x="4285" y="403"/>
                  </a:lnTo>
                  <a:lnTo>
                    <a:pt x="4285" y="312"/>
                  </a:lnTo>
                  <a:cubicBezTo>
                    <a:pt x="4257" y="285"/>
                    <a:pt x="4229" y="257"/>
                    <a:pt x="4167" y="257"/>
                  </a:cubicBezTo>
                  <a:cubicBezTo>
                    <a:pt x="4111" y="201"/>
                    <a:pt x="3993" y="174"/>
                    <a:pt x="3882" y="139"/>
                  </a:cubicBezTo>
                  <a:cubicBezTo>
                    <a:pt x="3472" y="56"/>
                    <a:pt x="2868" y="0"/>
                    <a:pt x="2146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0" name="Google Shape;1780;p40"/>
            <p:cNvSpPr/>
            <p:nvPr/>
          </p:nvSpPr>
          <p:spPr>
            <a:xfrm>
              <a:off x="3221049" y="3657885"/>
              <a:ext cx="462268" cy="69272"/>
            </a:xfrm>
            <a:custGeom>
              <a:rect b="b" l="l" r="r" t="t"/>
              <a:pathLst>
                <a:path extrusionOk="0" h="459" w="3063">
                  <a:moveTo>
                    <a:pt x="1535" y="1"/>
                  </a:moveTo>
                  <a:cubicBezTo>
                    <a:pt x="695" y="1"/>
                    <a:pt x="0" y="84"/>
                    <a:pt x="0" y="230"/>
                  </a:cubicBezTo>
                  <a:cubicBezTo>
                    <a:pt x="0" y="348"/>
                    <a:pt x="695" y="459"/>
                    <a:pt x="1535" y="459"/>
                  </a:cubicBezTo>
                  <a:cubicBezTo>
                    <a:pt x="2368" y="459"/>
                    <a:pt x="3063" y="348"/>
                    <a:pt x="3063" y="230"/>
                  </a:cubicBezTo>
                  <a:cubicBezTo>
                    <a:pt x="3063" y="84"/>
                    <a:pt x="2368" y="1"/>
                    <a:pt x="1535" y="1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1" name="Google Shape;1781;p40"/>
            <p:cNvSpPr/>
            <p:nvPr/>
          </p:nvSpPr>
          <p:spPr>
            <a:xfrm>
              <a:off x="3138193" y="3569899"/>
              <a:ext cx="629035" cy="126924"/>
            </a:xfrm>
            <a:custGeom>
              <a:rect b="b" l="l" r="r" t="t"/>
              <a:pathLst>
                <a:path extrusionOk="0" h="841" w="4168">
                  <a:moveTo>
                    <a:pt x="1" y="0"/>
                  </a:moveTo>
                  <a:lnTo>
                    <a:pt x="1" y="493"/>
                  </a:lnTo>
                  <a:cubicBezTo>
                    <a:pt x="1" y="695"/>
                    <a:pt x="924" y="841"/>
                    <a:pt x="2084" y="841"/>
                  </a:cubicBezTo>
                  <a:cubicBezTo>
                    <a:pt x="3237" y="841"/>
                    <a:pt x="4167" y="695"/>
                    <a:pt x="4167" y="493"/>
                  </a:cubicBezTo>
                  <a:lnTo>
                    <a:pt x="4167" y="0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2" name="Google Shape;1782;p40"/>
            <p:cNvSpPr/>
            <p:nvPr/>
          </p:nvSpPr>
          <p:spPr>
            <a:xfrm>
              <a:off x="3138193" y="3569899"/>
              <a:ext cx="629035" cy="66103"/>
            </a:xfrm>
            <a:custGeom>
              <a:rect b="b" l="l" r="r" t="t"/>
              <a:pathLst>
                <a:path extrusionOk="0" h="438" w="4168">
                  <a:moveTo>
                    <a:pt x="1" y="0"/>
                  </a:moveTo>
                  <a:lnTo>
                    <a:pt x="1" y="118"/>
                  </a:lnTo>
                  <a:cubicBezTo>
                    <a:pt x="174" y="292"/>
                    <a:pt x="1042" y="438"/>
                    <a:pt x="2084" y="438"/>
                  </a:cubicBezTo>
                  <a:cubicBezTo>
                    <a:pt x="3126" y="438"/>
                    <a:pt x="3994" y="292"/>
                    <a:pt x="4167" y="118"/>
                  </a:cubicBezTo>
                  <a:lnTo>
                    <a:pt x="41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3" name="Google Shape;1783;p40"/>
            <p:cNvSpPr/>
            <p:nvPr/>
          </p:nvSpPr>
          <p:spPr>
            <a:xfrm>
              <a:off x="3138193" y="3521604"/>
              <a:ext cx="629035" cy="100815"/>
            </a:xfrm>
            <a:custGeom>
              <a:rect b="b" l="l" r="r" t="t"/>
              <a:pathLst>
                <a:path extrusionOk="0" h="668" w="4168">
                  <a:moveTo>
                    <a:pt x="2084" y="1"/>
                  </a:moveTo>
                  <a:cubicBezTo>
                    <a:pt x="924" y="1"/>
                    <a:pt x="1" y="147"/>
                    <a:pt x="1" y="320"/>
                  </a:cubicBezTo>
                  <a:cubicBezTo>
                    <a:pt x="1" y="522"/>
                    <a:pt x="924" y="668"/>
                    <a:pt x="2084" y="668"/>
                  </a:cubicBezTo>
                  <a:cubicBezTo>
                    <a:pt x="3237" y="668"/>
                    <a:pt x="4167" y="522"/>
                    <a:pt x="4167" y="320"/>
                  </a:cubicBezTo>
                  <a:cubicBezTo>
                    <a:pt x="4167" y="147"/>
                    <a:pt x="3237" y="1"/>
                    <a:pt x="2084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4" name="Google Shape;1784;p40"/>
            <p:cNvSpPr/>
            <p:nvPr/>
          </p:nvSpPr>
          <p:spPr>
            <a:xfrm>
              <a:off x="3128836" y="3513303"/>
              <a:ext cx="646692" cy="118472"/>
            </a:xfrm>
            <a:custGeom>
              <a:rect b="b" l="l" r="r" t="t"/>
              <a:pathLst>
                <a:path extrusionOk="0" h="785" w="4285">
                  <a:moveTo>
                    <a:pt x="2146" y="118"/>
                  </a:moveTo>
                  <a:cubicBezTo>
                    <a:pt x="2722" y="118"/>
                    <a:pt x="3243" y="146"/>
                    <a:pt x="3618" y="202"/>
                  </a:cubicBezTo>
                  <a:cubicBezTo>
                    <a:pt x="3792" y="229"/>
                    <a:pt x="3938" y="264"/>
                    <a:pt x="4056" y="320"/>
                  </a:cubicBezTo>
                  <a:cubicBezTo>
                    <a:pt x="4111" y="320"/>
                    <a:pt x="4139" y="348"/>
                    <a:pt x="4167" y="375"/>
                  </a:cubicBezTo>
                  <a:cubicBezTo>
                    <a:pt x="4167" y="375"/>
                    <a:pt x="4167" y="403"/>
                    <a:pt x="4139" y="438"/>
                  </a:cubicBezTo>
                  <a:cubicBezTo>
                    <a:pt x="4083" y="466"/>
                    <a:pt x="3993" y="493"/>
                    <a:pt x="3882" y="521"/>
                  </a:cubicBezTo>
                  <a:cubicBezTo>
                    <a:pt x="3535" y="611"/>
                    <a:pt x="2868" y="667"/>
                    <a:pt x="2146" y="667"/>
                  </a:cubicBezTo>
                  <a:cubicBezTo>
                    <a:pt x="1563" y="667"/>
                    <a:pt x="1042" y="639"/>
                    <a:pt x="667" y="577"/>
                  </a:cubicBezTo>
                  <a:cubicBezTo>
                    <a:pt x="493" y="549"/>
                    <a:pt x="348" y="493"/>
                    <a:pt x="236" y="466"/>
                  </a:cubicBezTo>
                  <a:cubicBezTo>
                    <a:pt x="202" y="438"/>
                    <a:pt x="146" y="438"/>
                    <a:pt x="146" y="403"/>
                  </a:cubicBezTo>
                  <a:lnTo>
                    <a:pt x="118" y="375"/>
                  </a:lnTo>
                  <a:lnTo>
                    <a:pt x="146" y="348"/>
                  </a:lnTo>
                  <a:cubicBezTo>
                    <a:pt x="202" y="320"/>
                    <a:pt x="292" y="292"/>
                    <a:pt x="410" y="264"/>
                  </a:cubicBezTo>
                  <a:cubicBezTo>
                    <a:pt x="785" y="174"/>
                    <a:pt x="1417" y="118"/>
                    <a:pt x="2146" y="118"/>
                  </a:cubicBezTo>
                  <a:close/>
                  <a:moveTo>
                    <a:pt x="2146" y="0"/>
                  </a:moveTo>
                  <a:cubicBezTo>
                    <a:pt x="1563" y="0"/>
                    <a:pt x="1042" y="28"/>
                    <a:pt x="667" y="91"/>
                  </a:cubicBezTo>
                  <a:cubicBezTo>
                    <a:pt x="466" y="118"/>
                    <a:pt x="320" y="174"/>
                    <a:pt x="202" y="202"/>
                  </a:cubicBezTo>
                  <a:cubicBezTo>
                    <a:pt x="146" y="229"/>
                    <a:pt x="91" y="264"/>
                    <a:pt x="63" y="264"/>
                  </a:cubicBezTo>
                  <a:cubicBezTo>
                    <a:pt x="28" y="292"/>
                    <a:pt x="28" y="292"/>
                    <a:pt x="28" y="320"/>
                  </a:cubicBezTo>
                  <a:cubicBezTo>
                    <a:pt x="0" y="348"/>
                    <a:pt x="0" y="375"/>
                    <a:pt x="0" y="375"/>
                  </a:cubicBezTo>
                  <a:cubicBezTo>
                    <a:pt x="0" y="403"/>
                    <a:pt x="0" y="438"/>
                    <a:pt x="28" y="466"/>
                  </a:cubicBezTo>
                  <a:cubicBezTo>
                    <a:pt x="28" y="493"/>
                    <a:pt x="63" y="521"/>
                    <a:pt x="118" y="521"/>
                  </a:cubicBezTo>
                  <a:cubicBezTo>
                    <a:pt x="174" y="577"/>
                    <a:pt x="292" y="611"/>
                    <a:pt x="410" y="639"/>
                  </a:cubicBezTo>
                  <a:cubicBezTo>
                    <a:pt x="813" y="723"/>
                    <a:pt x="1417" y="785"/>
                    <a:pt x="2146" y="785"/>
                  </a:cubicBezTo>
                  <a:cubicBezTo>
                    <a:pt x="2722" y="785"/>
                    <a:pt x="3243" y="750"/>
                    <a:pt x="3618" y="695"/>
                  </a:cubicBezTo>
                  <a:cubicBezTo>
                    <a:pt x="3820" y="639"/>
                    <a:pt x="3965" y="611"/>
                    <a:pt x="4083" y="577"/>
                  </a:cubicBezTo>
                  <a:cubicBezTo>
                    <a:pt x="4139" y="549"/>
                    <a:pt x="4195" y="521"/>
                    <a:pt x="4229" y="493"/>
                  </a:cubicBezTo>
                  <a:cubicBezTo>
                    <a:pt x="4257" y="493"/>
                    <a:pt x="4257" y="466"/>
                    <a:pt x="4285" y="466"/>
                  </a:cubicBezTo>
                  <a:lnTo>
                    <a:pt x="4285" y="375"/>
                  </a:lnTo>
                  <a:lnTo>
                    <a:pt x="4285" y="320"/>
                  </a:lnTo>
                  <a:cubicBezTo>
                    <a:pt x="4257" y="292"/>
                    <a:pt x="4229" y="264"/>
                    <a:pt x="4167" y="229"/>
                  </a:cubicBezTo>
                  <a:cubicBezTo>
                    <a:pt x="4111" y="202"/>
                    <a:pt x="3993" y="174"/>
                    <a:pt x="3882" y="146"/>
                  </a:cubicBezTo>
                  <a:cubicBezTo>
                    <a:pt x="3472" y="56"/>
                    <a:pt x="2868" y="0"/>
                    <a:pt x="2146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5" name="Google Shape;1785;p40"/>
            <p:cNvSpPr/>
            <p:nvPr/>
          </p:nvSpPr>
          <p:spPr>
            <a:xfrm>
              <a:off x="3221049" y="3535338"/>
              <a:ext cx="462268" cy="70329"/>
            </a:xfrm>
            <a:custGeom>
              <a:rect b="b" l="l" r="r" t="t"/>
              <a:pathLst>
                <a:path extrusionOk="0" h="466" w="3063">
                  <a:moveTo>
                    <a:pt x="1535" y="0"/>
                  </a:moveTo>
                  <a:cubicBezTo>
                    <a:pt x="695" y="0"/>
                    <a:pt x="0" y="118"/>
                    <a:pt x="0" y="229"/>
                  </a:cubicBezTo>
                  <a:cubicBezTo>
                    <a:pt x="0" y="375"/>
                    <a:pt x="695" y="465"/>
                    <a:pt x="1535" y="465"/>
                  </a:cubicBezTo>
                  <a:cubicBezTo>
                    <a:pt x="2368" y="465"/>
                    <a:pt x="3063" y="375"/>
                    <a:pt x="3063" y="229"/>
                  </a:cubicBezTo>
                  <a:cubicBezTo>
                    <a:pt x="3063" y="118"/>
                    <a:pt x="2368" y="0"/>
                    <a:pt x="1535" y="0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6" name="Google Shape;1786;p40"/>
            <p:cNvSpPr/>
            <p:nvPr/>
          </p:nvSpPr>
          <p:spPr>
            <a:xfrm>
              <a:off x="3138193" y="3452482"/>
              <a:ext cx="629035" cy="126924"/>
            </a:xfrm>
            <a:custGeom>
              <a:rect b="b" l="l" r="r" t="t"/>
              <a:pathLst>
                <a:path extrusionOk="0" h="841" w="4168">
                  <a:moveTo>
                    <a:pt x="1" y="1"/>
                  </a:moveTo>
                  <a:lnTo>
                    <a:pt x="1" y="494"/>
                  </a:lnTo>
                  <a:cubicBezTo>
                    <a:pt x="1" y="667"/>
                    <a:pt x="924" y="841"/>
                    <a:pt x="2084" y="841"/>
                  </a:cubicBezTo>
                  <a:cubicBezTo>
                    <a:pt x="3237" y="841"/>
                    <a:pt x="4167" y="667"/>
                    <a:pt x="4167" y="494"/>
                  </a:cubicBezTo>
                  <a:lnTo>
                    <a:pt x="4167" y="1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7" name="Google Shape;1787;p40"/>
            <p:cNvSpPr/>
            <p:nvPr/>
          </p:nvSpPr>
          <p:spPr>
            <a:xfrm>
              <a:off x="3138193" y="3452482"/>
              <a:ext cx="629035" cy="60972"/>
            </a:xfrm>
            <a:custGeom>
              <a:rect b="b" l="l" r="r" t="t"/>
              <a:pathLst>
                <a:path extrusionOk="0" h="404" w="4168">
                  <a:moveTo>
                    <a:pt x="1" y="1"/>
                  </a:moveTo>
                  <a:lnTo>
                    <a:pt x="1" y="112"/>
                  </a:lnTo>
                  <a:cubicBezTo>
                    <a:pt x="174" y="285"/>
                    <a:pt x="1042" y="403"/>
                    <a:pt x="2084" y="403"/>
                  </a:cubicBezTo>
                  <a:cubicBezTo>
                    <a:pt x="3126" y="403"/>
                    <a:pt x="3994" y="285"/>
                    <a:pt x="4167" y="112"/>
                  </a:cubicBezTo>
                  <a:lnTo>
                    <a:pt x="41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8" name="Google Shape;1788;p40"/>
            <p:cNvSpPr/>
            <p:nvPr/>
          </p:nvSpPr>
          <p:spPr>
            <a:xfrm>
              <a:off x="3138193" y="3404338"/>
              <a:ext cx="629035" cy="100664"/>
            </a:xfrm>
            <a:custGeom>
              <a:rect b="b" l="l" r="r" t="t"/>
              <a:pathLst>
                <a:path extrusionOk="0" h="667" w="4168">
                  <a:moveTo>
                    <a:pt x="2084" y="0"/>
                  </a:moveTo>
                  <a:cubicBezTo>
                    <a:pt x="924" y="0"/>
                    <a:pt x="1" y="146"/>
                    <a:pt x="1" y="320"/>
                  </a:cubicBezTo>
                  <a:cubicBezTo>
                    <a:pt x="1" y="521"/>
                    <a:pt x="924" y="667"/>
                    <a:pt x="2084" y="667"/>
                  </a:cubicBezTo>
                  <a:cubicBezTo>
                    <a:pt x="3237" y="667"/>
                    <a:pt x="4167" y="521"/>
                    <a:pt x="4167" y="320"/>
                  </a:cubicBezTo>
                  <a:cubicBezTo>
                    <a:pt x="4167" y="146"/>
                    <a:pt x="3237" y="0"/>
                    <a:pt x="2084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9" name="Google Shape;1789;p40"/>
            <p:cNvSpPr/>
            <p:nvPr/>
          </p:nvSpPr>
          <p:spPr>
            <a:xfrm>
              <a:off x="3128836" y="3395887"/>
              <a:ext cx="646692" cy="117567"/>
            </a:xfrm>
            <a:custGeom>
              <a:rect b="b" l="l" r="r" t="t"/>
              <a:pathLst>
                <a:path extrusionOk="0" h="779" w="4285">
                  <a:moveTo>
                    <a:pt x="2146" y="112"/>
                  </a:moveTo>
                  <a:cubicBezTo>
                    <a:pt x="2722" y="112"/>
                    <a:pt x="3243" y="139"/>
                    <a:pt x="3618" y="202"/>
                  </a:cubicBezTo>
                  <a:cubicBezTo>
                    <a:pt x="3792" y="230"/>
                    <a:pt x="3938" y="258"/>
                    <a:pt x="4056" y="313"/>
                  </a:cubicBezTo>
                  <a:cubicBezTo>
                    <a:pt x="4111" y="313"/>
                    <a:pt x="4139" y="348"/>
                    <a:pt x="4167" y="348"/>
                  </a:cubicBezTo>
                  <a:lnTo>
                    <a:pt x="4167" y="376"/>
                  </a:lnTo>
                  <a:cubicBezTo>
                    <a:pt x="4167" y="376"/>
                    <a:pt x="4167" y="403"/>
                    <a:pt x="4139" y="403"/>
                  </a:cubicBezTo>
                  <a:cubicBezTo>
                    <a:pt x="4083" y="431"/>
                    <a:pt x="3993" y="487"/>
                    <a:pt x="3882" y="521"/>
                  </a:cubicBezTo>
                  <a:cubicBezTo>
                    <a:pt x="3535" y="605"/>
                    <a:pt x="2868" y="660"/>
                    <a:pt x="2146" y="660"/>
                  </a:cubicBezTo>
                  <a:cubicBezTo>
                    <a:pt x="1563" y="660"/>
                    <a:pt x="1042" y="605"/>
                    <a:pt x="667" y="549"/>
                  </a:cubicBezTo>
                  <a:cubicBezTo>
                    <a:pt x="493" y="521"/>
                    <a:pt x="348" y="487"/>
                    <a:pt x="236" y="459"/>
                  </a:cubicBezTo>
                  <a:cubicBezTo>
                    <a:pt x="202" y="431"/>
                    <a:pt x="146" y="403"/>
                    <a:pt x="146" y="403"/>
                  </a:cubicBezTo>
                  <a:lnTo>
                    <a:pt x="118" y="376"/>
                  </a:lnTo>
                  <a:lnTo>
                    <a:pt x="146" y="348"/>
                  </a:lnTo>
                  <a:cubicBezTo>
                    <a:pt x="202" y="313"/>
                    <a:pt x="292" y="285"/>
                    <a:pt x="410" y="258"/>
                  </a:cubicBezTo>
                  <a:cubicBezTo>
                    <a:pt x="785" y="174"/>
                    <a:pt x="1417" y="112"/>
                    <a:pt x="2146" y="112"/>
                  </a:cubicBezTo>
                  <a:close/>
                  <a:moveTo>
                    <a:pt x="2146" y="1"/>
                  </a:moveTo>
                  <a:cubicBezTo>
                    <a:pt x="1563" y="1"/>
                    <a:pt x="1042" y="28"/>
                    <a:pt x="667" y="84"/>
                  </a:cubicBezTo>
                  <a:cubicBezTo>
                    <a:pt x="466" y="112"/>
                    <a:pt x="320" y="139"/>
                    <a:pt x="202" y="202"/>
                  </a:cubicBezTo>
                  <a:cubicBezTo>
                    <a:pt x="146" y="230"/>
                    <a:pt x="91" y="230"/>
                    <a:pt x="63" y="258"/>
                  </a:cubicBezTo>
                  <a:cubicBezTo>
                    <a:pt x="28" y="285"/>
                    <a:pt x="28" y="285"/>
                    <a:pt x="28" y="313"/>
                  </a:cubicBezTo>
                  <a:cubicBezTo>
                    <a:pt x="0" y="348"/>
                    <a:pt x="0" y="348"/>
                    <a:pt x="0" y="376"/>
                  </a:cubicBezTo>
                  <a:cubicBezTo>
                    <a:pt x="0" y="403"/>
                    <a:pt x="0" y="431"/>
                    <a:pt x="28" y="431"/>
                  </a:cubicBezTo>
                  <a:cubicBezTo>
                    <a:pt x="28" y="487"/>
                    <a:pt x="63" y="487"/>
                    <a:pt x="118" y="521"/>
                  </a:cubicBezTo>
                  <a:cubicBezTo>
                    <a:pt x="174" y="577"/>
                    <a:pt x="292" y="605"/>
                    <a:pt x="410" y="632"/>
                  </a:cubicBezTo>
                  <a:cubicBezTo>
                    <a:pt x="813" y="723"/>
                    <a:pt x="1417" y="778"/>
                    <a:pt x="2146" y="778"/>
                  </a:cubicBezTo>
                  <a:cubicBezTo>
                    <a:pt x="2722" y="778"/>
                    <a:pt x="3243" y="723"/>
                    <a:pt x="3618" y="660"/>
                  </a:cubicBezTo>
                  <a:cubicBezTo>
                    <a:pt x="3820" y="632"/>
                    <a:pt x="3965" y="605"/>
                    <a:pt x="4083" y="577"/>
                  </a:cubicBezTo>
                  <a:cubicBezTo>
                    <a:pt x="4139" y="549"/>
                    <a:pt x="4195" y="521"/>
                    <a:pt x="4229" y="487"/>
                  </a:cubicBezTo>
                  <a:cubicBezTo>
                    <a:pt x="4257" y="487"/>
                    <a:pt x="4257" y="459"/>
                    <a:pt x="4285" y="431"/>
                  </a:cubicBezTo>
                  <a:lnTo>
                    <a:pt x="4285" y="376"/>
                  </a:lnTo>
                  <a:lnTo>
                    <a:pt x="4285" y="313"/>
                  </a:lnTo>
                  <a:cubicBezTo>
                    <a:pt x="4257" y="285"/>
                    <a:pt x="4229" y="258"/>
                    <a:pt x="4167" y="230"/>
                  </a:cubicBezTo>
                  <a:cubicBezTo>
                    <a:pt x="4111" y="202"/>
                    <a:pt x="3993" y="174"/>
                    <a:pt x="3882" y="139"/>
                  </a:cubicBezTo>
                  <a:cubicBezTo>
                    <a:pt x="3472" y="56"/>
                    <a:pt x="2868" y="1"/>
                    <a:pt x="2146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0" name="Google Shape;1790;p40"/>
            <p:cNvSpPr/>
            <p:nvPr/>
          </p:nvSpPr>
          <p:spPr>
            <a:xfrm>
              <a:off x="3221049" y="3416865"/>
              <a:ext cx="462268" cy="70329"/>
            </a:xfrm>
            <a:custGeom>
              <a:rect b="b" l="l" r="r" t="t"/>
              <a:pathLst>
                <a:path extrusionOk="0" h="466" w="3063">
                  <a:moveTo>
                    <a:pt x="1535" y="0"/>
                  </a:moveTo>
                  <a:cubicBezTo>
                    <a:pt x="695" y="0"/>
                    <a:pt x="0" y="119"/>
                    <a:pt x="0" y="237"/>
                  </a:cubicBezTo>
                  <a:cubicBezTo>
                    <a:pt x="0" y="382"/>
                    <a:pt x="695" y="466"/>
                    <a:pt x="1535" y="466"/>
                  </a:cubicBezTo>
                  <a:cubicBezTo>
                    <a:pt x="2368" y="466"/>
                    <a:pt x="3063" y="382"/>
                    <a:pt x="3063" y="237"/>
                  </a:cubicBezTo>
                  <a:cubicBezTo>
                    <a:pt x="3063" y="119"/>
                    <a:pt x="2368" y="0"/>
                    <a:pt x="1535" y="0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791" name="Google Shape;1791;p40"/>
            <p:cNvGrpSpPr/>
            <p:nvPr/>
          </p:nvGrpSpPr>
          <p:grpSpPr>
            <a:xfrm>
              <a:off x="2864825" y="2020852"/>
              <a:ext cx="2188802" cy="1549060"/>
              <a:chOff x="2864825" y="2020852"/>
              <a:chExt cx="2188802" cy="1549060"/>
            </a:xfrm>
          </p:grpSpPr>
          <p:sp>
            <p:nvSpPr>
              <p:cNvPr id="1792" name="Google Shape;1792;p40"/>
              <p:cNvSpPr/>
              <p:nvPr/>
            </p:nvSpPr>
            <p:spPr>
              <a:xfrm>
                <a:off x="4805200" y="2020852"/>
                <a:ext cx="248427" cy="1549060"/>
              </a:xfrm>
              <a:custGeom>
                <a:rect b="b" l="l" r="r" t="t"/>
                <a:pathLst>
                  <a:path extrusionOk="0" h="9029" w="1646">
                    <a:moveTo>
                      <a:pt x="0" y="1"/>
                    </a:moveTo>
                    <a:lnTo>
                      <a:pt x="0" y="9028"/>
                    </a:lnTo>
                    <a:lnTo>
                      <a:pt x="1646" y="9028"/>
                    </a:lnTo>
                    <a:lnTo>
                      <a:pt x="1646" y="8966"/>
                    </a:lnTo>
                    <a:lnTo>
                      <a:pt x="56" y="8966"/>
                    </a:lnTo>
                    <a:lnTo>
                      <a:pt x="56" y="56"/>
                    </a:lnTo>
                    <a:lnTo>
                      <a:pt x="1646" y="56"/>
                    </a:lnTo>
                    <a:lnTo>
                      <a:pt x="1646" y="1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3" name="Google Shape;1793;p40"/>
              <p:cNvSpPr/>
              <p:nvPr/>
            </p:nvSpPr>
            <p:spPr>
              <a:xfrm>
                <a:off x="2864825" y="2793250"/>
                <a:ext cx="1940369" cy="22025"/>
              </a:xfrm>
              <a:custGeom>
                <a:rect b="b" l="l" r="r" t="t"/>
                <a:pathLst>
                  <a:path extrusionOk="0" h="57" w="11576">
                    <a:moveTo>
                      <a:pt x="0" y="1"/>
                    </a:moveTo>
                    <a:lnTo>
                      <a:pt x="0" y="56"/>
                    </a:lnTo>
                    <a:lnTo>
                      <a:pt x="11576" y="56"/>
                    </a:lnTo>
                    <a:lnTo>
                      <a:pt x="11576" y="1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794" name="Google Shape;1794;p40"/>
          <p:cNvSpPr txBox="1"/>
          <p:nvPr/>
        </p:nvSpPr>
        <p:spPr>
          <a:xfrm>
            <a:off x="5689093" y="3144200"/>
            <a:ext cx="8679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lang="zh-TW" sz="170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幣值</a:t>
            </a:r>
            <a:endParaRPr b="1" i="0" sz="1700" u="none" cap="none" strike="noStrike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95" name="Google Shape;1795;p40"/>
          <p:cNvSpPr txBox="1"/>
          <p:nvPr/>
        </p:nvSpPr>
        <p:spPr>
          <a:xfrm>
            <a:off x="5741000" y="3505874"/>
            <a:ext cx="20403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lang="zh-TW" sz="12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分析貨幣幣值</a:t>
            </a:r>
            <a:endParaRPr b="1" i="0" sz="1200" u="none" cap="none" strike="noStrike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96" name="Google Shape;1796;p40"/>
          <p:cNvSpPr txBox="1"/>
          <p:nvPr/>
        </p:nvSpPr>
        <p:spPr>
          <a:xfrm>
            <a:off x="5715043" y="1520000"/>
            <a:ext cx="8160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lang="zh-TW" sz="1700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國家</a:t>
            </a:r>
            <a:endParaRPr b="1" i="0" sz="1700" u="none" cap="none" strike="noStrike">
              <a:solidFill>
                <a:schemeClr val="dk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97" name="Google Shape;1797;p40"/>
          <p:cNvSpPr txBox="1"/>
          <p:nvPr/>
        </p:nvSpPr>
        <p:spPr>
          <a:xfrm>
            <a:off x="5741000" y="1866163"/>
            <a:ext cx="20403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lang="zh-TW" sz="1200">
                <a:latin typeface="Fira Sans"/>
                <a:ea typeface="Fira Sans"/>
                <a:cs typeface="Fira Sans"/>
                <a:sym typeface="Fira Sans"/>
              </a:rPr>
              <a:t>判斷貨幣源自哪個國家</a:t>
            </a:r>
            <a:endParaRPr b="1" i="0" sz="12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1798" name="Google Shape;1798;p40"/>
          <p:cNvGrpSpPr/>
          <p:nvPr/>
        </p:nvGrpSpPr>
        <p:grpSpPr>
          <a:xfrm>
            <a:off x="5120963" y="1770575"/>
            <a:ext cx="471300" cy="2030575"/>
            <a:chOff x="5120963" y="1770575"/>
            <a:chExt cx="471300" cy="2030575"/>
          </a:xfrm>
        </p:grpSpPr>
        <p:sp>
          <p:nvSpPr>
            <p:cNvPr id="1799" name="Google Shape;1799;p40"/>
            <p:cNvSpPr/>
            <p:nvPr/>
          </p:nvSpPr>
          <p:spPr>
            <a:xfrm>
              <a:off x="5120963" y="1770575"/>
              <a:ext cx="471300" cy="471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0" name="Google Shape;1800;p40"/>
            <p:cNvSpPr/>
            <p:nvPr/>
          </p:nvSpPr>
          <p:spPr>
            <a:xfrm>
              <a:off x="5152451" y="1802063"/>
              <a:ext cx="408300" cy="4083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0" spcFirstLastPara="1" rIns="0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0" i="0" lang="zh-TW" sz="1700" u="none" cap="none" strike="noStrike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1</a:t>
              </a:r>
              <a:endPara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1" name="Google Shape;1801;p40"/>
            <p:cNvSpPr/>
            <p:nvPr/>
          </p:nvSpPr>
          <p:spPr>
            <a:xfrm>
              <a:off x="5120963" y="3329850"/>
              <a:ext cx="471300" cy="471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2" name="Google Shape;1802;p40"/>
            <p:cNvSpPr/>
            <p:nvPr/>
          </p:nvSpPr>
          <p:spPr>
            <a:xfrm>
              <a:off x="5152451" y="3361350"/>
              <a:ext cx="408300" cy="40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0" spcFirstLastPara="1" rIns="0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zh-TW" sz="17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2</a:t>
              </a:r>
              <a:endPara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6" name="Shape 1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7" name="Google Shape;1807;p41"/>
          <p:cNvGrpSpPr/>
          <p:nvPr/>
        </p:nvGrpSpPr>
        <p:grpSpPr>
          <a:xfrm>
            <a:off x="2091782" y="1395153"/>
            <a:ext cx="4960424" cy="2642599"/>
            <a:chOff x="233350" y="949250"/>
            <a:chExt cx="7137300" cy="3802300"/>
          </a:xfrm>
        </p:grpSpPr>
        <p:sp>
          <p:nvSpPr>
            <p:cNvPr id="1808" name="Google Shape;1808;p41"/>
            <p:cNvSpPr/>
            <p:nvPr/>
          </p:nvSpPr>
          <p:spPr>
            <a:xfrm>
              <a:off x="4428450" y="2808675"/>
              <a:ext cx="1478900" cy="330100"/>
            </a:xfrm>
            <a:custGeom>
              <a:rect b="b" l="l" r="r" t="t"/>
              <a:pathLst>
                <a:path extrusionOk="0" h="13204" w="59156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9" name="Google Shape;1809;p41"/>
            <p:cNvSpPr/>
            <p:nvPr/>
          </p:nvSpPr>
          <p:spPr>
            <a:xfrm>
              <a:off x="2909400" y="1076125"/>
              <a:ext cx="4118650" cy="3109225"/>
            </a:xfrm>
            <a:custGeom>
              <a:rect b="b" l="l" r="r" t="t"/>
              <a:pathLst>
                <a:path extrusionOk="0" h="124369" w="164746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0" name="Google Shape;1810;p41"/>
            <p:cNvSpPr/>
            <p:nvPr/>
          </p:nvSpPr>
          <p:spPr>
            <a:xfrm>
              <a:off x="5913800" y="3523050"/>
              <a:ext cx="1109075" cy="813875"/>
            </a:xfrm>
            <a:custGeom>
              <a:rect b="b" l="l" r="r" t="t"/>
              <a:pathLst>
                <a:path extrusionOk="0" h="32555" w="44363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1" name="Google Shape;1811;p41"/>
            <p:cNvSpPr/>
            <p:nvPr/>
          </p:nvSpPr>
          <p:spPr>
            <a:xfrm>
              <a:off x="6442175" y="3238700"/>
              <a:ext cx="571625" cy="311800"/>
            </a:xfrm>
            <a:custGeom>
              <a:rect b="b" l="l" r="r" t="t"/>
              <a:pathLst>
                <a:path extrusionOk="0" h="12472" w="22865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2" name="Google Shape;1812;p41"/>
            <p:cNvSpPr/>
            <p:nvPr/>
          </p:nvSpPr>
          <p:spPr>
            <a:xfrm>
              <a:off x="5898675" y="3029225"/>
              <a:ext cx="282150" cy="318450"/>
            </a:xfrm>
            <a:custGeom>
              <a:rect b="b" l="l" r="r" t="t"/>
              <a:pathLst>
                <a:path extrusionOk="0" h="12738" w="11286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41"/>
            <p:cNvSpPr/>
            <p:nvPr/>
          </p:nvSpPr>
          <p:spPr>
            <a:xfrm>
              <a:off x="5544400" y="3065225"/>
              <a:ext cx="541800" cy="430700"/>
            </a:xfrm>
            <a:custGeom>
              <a:rect b="b" l="l" r="r" t="t"/>
              <a:pathLst>
                <a:path extrusionOk="0" h="17228" w="21672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4" name="Google Shape;1814;p41"/>
            <p:cNvSpPr/>
            <p:nvPr/>
          </p:nvSpPr>
          <p:spPr>
            <a:xfrm>
              <a:off x="4388700" y="3530600"/>
              <a:ext cx="227275" cy="395425"/>
            </a:xfrm>
            <a:custGeom>
              <a:rect b="b" l="l" r="r" t="t"/>
              <a:pathLst>
                <a:path extrusionOk="0" h="15817" w="9091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5" name="Google Shape;1815;p41"/>
            <p:cNvSpPr/>
            <p:nvPr/>
          </p:nvSpPr>
          <p:spPr>
            <a:xfrm>
              <a:off x="6438300" y="1893850"/>
              <a:ext cx="267450" cy="418275"/>
            </a:xfrm>
            <a:custGeom>
              <a:rect b="b" l="l" r="r" t="t"/>
              <a:pathLst>
                <a:path extrusionOk="0" h="16731" w="10698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6" name="Google Shape;1816;p41"/>
            <p:cNvSpPr/>
            <p:nvPr/>
          </p:nvSpPr>
          <p:spPr>
            <a:xfrm>
              <a:off x="6901875" y="4220725"/>
              <a:ext cx="468775" cy="354550"/>
            </a:xfrm>
            <a:custGeom>
              <a:rect b="b" l="l" r="r" t="t"/>
              <a:pathLst>
                <a:path extrusionOk="0" h="14182" w="18751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7" name="Google Shape;1817;p41"/>
            <p:cNvSpPr/>
            <p:nvPr/>
          </p:nvSpPr>
          <p:spPr>
            <a:xfrm>
              <a:off x="6306100" y="2654825"/>
              <a:ext cx="232875" cy="385425"/>
            </a:xfrm>
            <a:custGeom>
              <a:rect b="b" l="l" r="r" t="t"/>
              <a:pathLst>
                <a:path extrusionOk="0" h="15417" w="9315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41"/>
            <p:cNvSpPr/>
            <p:nvPr/>
          </p:nvSpPr>
          <p:spPr>
            <a:xfrm>
              <a:off x="6139750" y="3178550"/>
              <a:ext cx="185375" cy="227425"/>
            </a:xfrm>
            <a:custGeom>
              <a:rect b="b" l="l" r="r" t="t"/>
              <a:pathLst>
                <a:path extrusionOk="0" h="9097" w="7415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9" name="Google Shape;1819;p41"/>
            <p:cNvSpPr/>
            <p:nvPr/>
          </p:nvSpPr>
          <p:spPr>
            <a:xfrm>
              <a:off x="4320000" y="1079225"/>
              <a:ext cx="260125" cy="163000"/>
            </a:xfrm>
            <a:custGeom>
              <a:rect b="b" l="l" r="r" t="t"/>
              <a:pathLst>
                <a:path extrusionOk="0" h="6520" w="10405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0" name="Google Shape;1820;p41"/>
            <p:cNvSpPr/>
            <p:nvPr/>
          </p:nvSpPr>
          <p:spPr>
            <a:xfrm>
              <a:off x="3605850" y="1017225"/>
              <a:ext cx="246275" cy="88775"/>
            </a:xfrm>
            <a:custGeom>
              <a:rect b="b" l="l" r="r" t="t"/>
              <a:pathLst>
                <a:path extrusionOk="0" h="3551" w="9851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1" name="Google Shape;1821;p41"/>
            <p:cNvSpPr/>
            <p:nvPr/>
          </p:nvSpPr>
          <p:spPr>
            <a:xfrm>
              <a:off x="3161275" y="1612775"/>
              <a:ext cx="115825" cy="115825"/>
            </a:xfrm>
            <a:custGeom>
              <a:rect b="b" l="l" r="r" t="t"/>
              <a:pathLst>
                <a:path extrusionOk="0" h="4633" w="4633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2" name="Google Shape;1822;p41"/>
            <p:cNvSpPr/>
            <p:nvPr/>
          </p:nvSpPr>
          <p:spPr>
            <a:xfrm>
              <a:off x="6082850" y="3458350"/>
              <a:ext cx="215350" cy="82375"/>
            </a:xfrm>
            <a:custGeom>
              <a:rect b="b" l="l" r="r" t="t"/>
              <a:pathLst>
                <a:path extrusionOk="0" h="3295" w="8614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3" name="Google Shape;1823;p41"/>
            <p:cNvSpPr/>
            <p:nvPr/>
          </p:nvSpPr>
          <p:spPr>
            <a:xfrm>
              <a:off x="5726825" y="1103850"/>
              <a:ext cx="262175" cy="54825"/>
            </a:xfrm>
            <a:custGeom>
              <a:rect b="b" l="l" r="r" t="t"/>
              <a:pathLst>
                <a:path extrusionOk="0" h="2193" w="10487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4" name="Google Shape;1824;p41"/>
            <p:cNvSpPr/>
            <p:nvPr/>
          </p:nvSpPr>
          <p:spPr>
            <a:xfrm>
              <a:off x="6497925" y="4391525"/>
              <a:ext cx="125725" cy="97375"/>
            </a:xfrm>
            <a:custGeom>
              <a:rect b="b" l="l" r="r" t="t"/>
              <a:pathLst>
                <a:path extrusionOk="0" h="3895" w="5029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5" name="Google Shape;1825;p41"/>
            <p:cNvSpPr/>
            <p:nvPr/>
          </p:nvSpPr>
          <p:spPr>
            <a:xfrm>
              <a:off x="5334875" y="2906300"/>
              <a:ext cx="82100" cy="128050"/>
            </a:xfrm>
            <a:custGeom>
              <a:rect b="b" l="l" r="r" t="t"/>
              <a:pathLst>
                <a:path extrusionOk="0" h="5122" w="3284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6" name="Google Shape;1826;p41"/>
            <p:cNvSpPr/>
            <p:nvPr/>
          </p:nvSpPr>
          <p:spPr>
            <a:xfrm>
              <a:off x="4869125" y="997550"/>
              <a:ext cx="160750" cy="66150"/>
            </a:xfrm>
            <a:custGeom>
              <a:rect b="b" l="l" r="r" t="t"/>
              <a:pathLst>
                <a:path extrusionOk="0" h="2646" w="643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7" name="Google Shape;1827;p41"/>
            <p:cNvSpPr/>
            <p:nvPr/>
          </p:nvSpPr>
          <p:spPr>
            <a:xfrm>
              <a:off x="3763550" y="998475"/>
              <a:ext cx="117975" cy="55725"/>
            </a:xfrm>
            <a:custGeom>
              <a:rect b="b" l="l" r="r" t="t"/>
              <a:pathLst>
                <a:path extrusionOk="0" h="2229" w="4719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8" name="Google Shape;1828;p41"/>
            <p:cNvSpPr/>
            <p:nvPr/>
          </p:nvSpPr>
          <p:spPr>
            <a:xfrm>
              <a:off x="6244750" y="3463175"/>
              <a:ext cx="127900" cy="76650"/>
            </a:xfrm>
            <a:custGeom>
              <a:rect b="b" l="l" r="r" t="t"/>
              <a:pathLst>
                <a:path extrusionOk="0" h="3066" w="5116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9" name="Google Shape;1829;p41"/>
            <p:cNvSpPr/>
            <p:nvPr/>
          </p:nvSpPr>
          <p:spPr>
            <a:xfrm>
              <a:off x="6286725" y="2464325"/>
              <a:ext cx="67775" cy="93850"/>
            </a:xfrm>
            <a:custGeom>
              <a:rect b="b" l="l" r="r" t="t"/>
              <a:pathLst>
                <a:path extrusionOk="0" h="3754" w="2711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0" name="Google Shape;1830;p41"/>
            <p:cNvSpPr/>
            <p:nvPr/>
          </p:nvSpPr>
          <p:spPr>
            <a:xfrm>
              <a:off x="6279300" y="2861375"/>
              <a:ext cx="75625" cy="97275"/>
            </a:xfrm>
            <a:custGeom>
              <a:rect b="b" l="l" r="r" t="t"/>
              <a:pathLst>
                <a:path extrusionOk="0" h="3891" w="3025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1" name="Google Shape;1831;p41"/>
            <p:cNvSpPr/>
            <p:nvPr/>
          </p:nvSpPr>
          <p:spPr>
            <a:xfrm>
              <a:off x="4145025" y="994975"/>
              <a:ext cx="111500" cy="47325"/>
            </a:xfrm>
            <a:custGeom>
              <a:rect b="b" l="l" r="r" t="t"/>
              <a:pathLst>
                <a:path extrusionOk="0" h="1893" w="446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2" name="Google Shape;1832;p41"/>
            <p:cNvSpPr/>
            <p:nvPr/>
          </p:nvSpPr>
          <p:spPr>
            <a:xfrm>
              <a:off x="7213625" y="3803350"/>
              <a:ext cx="74075" cy="80050"/>
            </a:xfrm>
            <a:custGeom>
              <a:rect b="b" l="l" r="r" t="t"/>
              <a:pathLst>
                <a:path extrusionOk="0" h="3202" w="2963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3" name="Google Shape;1833;p41"/>
            <p:cNvSpPr/>
            <p:nvPr/>
          </p:nvSpPr>
          <p:spPr>
            <a:xfrm>
              <a:off x="6542025" y="3118350"/>
              <a:ext cx="66075" cy="79800"/>
            </a:xfrm>
            <a:custGeom>
              <a:rect b="b" l="l" r="r" t="t"/>
              <a:pathLst>
                <a:path extrusionOk="0" h="3192" w="2643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4" name="Google Shape;1834;p41"/>
            <p:cNvSpPr/>
            <p:nvPr/>
          </p:nvSpPr>
          <p:spPr>
            <a:xfrm>
              <a:off x="4278100" y="987200"/>
              <a:ext cx="87225" cy="50150"/>
            </a:xfrm>
            <a:custGeom>
              <a:rect b="b" l="l" r="r" t="t"/>
              <a:pathLst>
                <a:path extrusionOk="0" h="2006" w="3489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5" name="Google Shape;1835;p41"/>
            <p:cNvSpPr/>
            <p:nvPr/>
          </p:nvSpPr>
          <p:spPr>
            <a:xfrm>
              <a:off x="6595650" y="1204100"/>
              <a:ext cx="81075" cy="41800"/>
            </a:xfrm>
            <a:custGeom>
              <a:rect b="b" l="l" r="r" t="t"/>
              <a:pathLst>
                <a:path extrusionOk="0" h="1672" w="3243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6" name="Google Shape;1836;p41"/>
            <p:cNvSpPr/>
            <p:nvPr/>
          </p:nvSpPr>
          <p:spPr>
            <a:xfrm>
              <a:off x="5040350" y="1034625"/>
              <a:ext cx="81550" cy="46975"/>
            </a:xfrm>
            <a:custGeom>
              <a:rect b="b" l="l" r="r" t="t"/>
              <a:pathLst>
                <a:path extrusionOk="0" h="1879" w="3262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7" name="Google Shape;1837;p41"/>
            <p:cNvSpPr/>
            <p:nvPr/>
          </p:nvSpPr>
          <p:spPr>
            <a:xfrm>
              <a:off x="6380950" y="3302475"/>
              <a:ext cx="77800" cy="40225"/>
            </a:xfrm>
            <a:custGeom>
              <a:rect b="b" l="l" r="r" t="t"/>
              <a:pathLst>
                <a:path extrusionOk="0" h="1609" w="3112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8" name="Google Shape;1838;p41"/>
            <p:cNvSpPr/>
            <p:nvPr/>
          </p:nvSpPr>
          <p:spPr>
            <a:xfrm>
              <a:off x="4384825" y="996700"/>
              <a:ext cx="62025" cy="39775"/>
            </a:xfrm>
            <a:custGeom>
              <a:rect b="b" l="l" r="r" t="t"/>
              <a:pathLst>
                <a:path extrusionOk="0" h="1591" w="2481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9" name="Google Shape;1839;p41"/>
            <p:cNvSpPr/>
            <p:nvPr/>
          </p:nvSpPr>
          <p:spPr>
            <a:xfrm>
              <a:off x="2100625" y="1004500"/>
              <a:ext cx="520200" cy="95050"/>
            </a:xfrm>
            <a:custGeom>
              <a:rect b="b" l="l" r="r" t="t"/>
              <a:pathLst>
                <a:path extrusionOk="0" h="3802" w="20808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0" name="Google Shape;1840;p41"/>
            <p:cNvSpPr/>
            <p:nvPr/>
          </p:nvSpPr>
          <p:spPr>
            <a:xfrm>
              <a:off x="233350" y="949250"/>
              <a:ext cx="3232550" cy="3802300"/>
            </a:xfrm>
            <a:custGeom>
              <a:rect b="b" l="l" r="r" t="t"/>
              <a:pathLst>
                <a:path extrusionOk="0" h="152092" w="129302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1" name="Google Shape;1841;p41"/>
            <p:cNvSpPr/>
            <p:nvPr/>
          </p:nvSpPr>
          <p:spPr>
            <a:xfrm>
              <a:off x="1581325" y="1051125"/>
              <a:ext cx="283000" cy="91675"/>
            </a:xfrm>
            <a:custGeom>
              <a:rect b="b" l="l" r="r" t="t"/>
              <a:pathLst>
                <a:path extrusionOk="0" h="3667" w="1132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2" name="Google Shape;1842;p41"/>
            <p:cNvSpPr/>
            <p:nvPr/>
          </p:nvSpPr>
          <p:spPr>
            <a:xfrm>
              <a:off x="3144425" y="1319375"/>
              <a:ext cx="213450" cy="95575"/>
            </a:xfrm>
            <a:custGeom>
              <a:rect b="b" l="l" r="r" t="t"/>
              <a:pathLst>
                <a:path extrusionOk="0" h="3823" w="8538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3" name="Google Shape;1843;p41"/>
            <p:cNvSpPr/>
            <p:nvPr/>
          </p:nvSpPr>
          <p:spPr>
            <a:xfrm>
              <a:off x="1453000" y="2509000"/>
              <a:ext cx="263575" cy="113100"/>
            </a:xfrm>
            <a:custGeom>
              <a:rect b="b" l="l" r="r" t="t"/>
              <a:pathLst>
                <a:path extrusionOk="0" h="4524" w="10543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4" name="Google Shape;1844;p41"/>
            <p:cNvSpPr/>
            <p:nvPr/>
          </p:nvSpPr>
          <p:spPr>
            <a:xfrm>
              <a:off x="1880725" y="1020350"/>
              <a:ext cx="162025" cy="112025"/>
            </a:xfrm>
            <a:custGeom>
              <a:rect b="b" l="l" r="r" t="t"/>
              <a:pathLst>
                <a:path extrusionOk="0" h="4481" w="6481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5" name="Google Shape;1845;p41"/>
            <p:cNvSpPr/>
            <p:nvPr/>
          </p:nvSpPr>
          <p:spPr>
            <a:xfrm>
              <a:off x="1688900" y="2603450"/>
              <a:ext cx="165050" cy="73950"/>
            </a:xfrm>
            <a:custGeom>
              <a:rect b="b" l="l" r="r" t="t"/>
              <a:pathLst>
                <a:path extrusionOk="0" h="2958" w="6602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6" name="Google Shape;1846;p41"/>
            <p:cNvSpPr/>
            <p:nvPr/>
          </p:nvSpPr>
          <p:spPr>
            <a:xfrm>
              <a:off x="1922200" y="1344925"/>
              <a:ext cx="129625" cy="64525"/>
            </a:xfrm>
            <a:custGeom>
              <a:rect b="b" l="l" r="r" t="t"/>
              <a:pathLst>
                <a:path extrusionOk="0" h="2581" w="5185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7" name="Google Shape;1847;p41"/>
            <p:cNvSpPr/>
            <p:nvPr/>
          </p:nvSpPr>
          <p:spPr>
            <a:xfrm>
              <a:off x="1787825" y="1030550"/>
              <a:ext cx="94250" cy="44825"/>
            </a:xfrm>
            <a:custGeom>
              <a:rect b="b" l="l" r="r" t="t"/>
              <a:pathLst>
                <a:path extrusionOk="0" h="1793" w="377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8" name="Google Shape;1848;p41"/>
            <p:cNvSpPr/>
            <p:nvPr/>
          </p:nvSpPr>
          <p:spPr>
            <a:xfrm>
              <a:off x="1870350" y="2639275"/>
              <a:ext cx="59225" cy="44325"/>
            </a:xfrm>
            <a:custGeom>
              <a:rect b="b" l="l" r="r" t="t"/>
              <a:pathLst>
                <a:path extrusionOk="0" h="1773" w="2369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9" name="Google Shape;1849;p41"/>
            <p:cNvSpPr/>
            <p:nvPr/>
          </p:nvSpPr>
          <p:spPr>
            <a:xfrm>
              <a:off x="2264800" y="4630125"/>
              <a:ext cx="62675" cy="39225"/>
            </a:xfrm>
            <a:custGeom>
              <a:rect b="b" l="l" r="r" t="t"/>
              <a:pathLst>
                <a:path extrusionOk="0" h="1569" w="2507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0" name="Google Shape;1850;p41"/>
            <p:cNvSpPr/>
            <p:nvPr/>
          </p:nvSpPr>
          <p:spPr>
            <a:xfrm>
              <a:off x="1604225" y="2645350"/>
              <a:ext cx="56175" cy="38275"/>
            </a:xfrm>
            <a:custGeom>
              <a:rect b="b" l="l" r="r" t="t"/>
              <a:pathLst>
                <a:path extrusionOk="0" h="1531" w="2247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1" name="Google Shape;1851;p41"/>
            <p:cNvSpPr/>
            <p:nvPr/>
          </p:nvSpPr>
          <p:spPr>
            <a:xfrm>
              <a:off x="7045475" y="3384250"/>
              <a:ext cx="47375" cy="53550"/>
            </a:xfrm>
            <a:custGeom>
              <a:rect b="b" l="l" r="r" t="t"/>
              <a:pathLst>
                <a:path extrusionOk="0" h="2142" w="1895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2" name="Google Shape;1852;p41"/>
            <p:cNvSpPr/>
            <p:nvPr/>
          </p:nvSpPr>
          <p:spPr>
            <a:xfrm>
              <a:off x="4291500" y="1250400"/>
              <a:ext cx="54900" cy="37900"/>
            </a:xfrm>
            <a:custGeom>
              <a:rect b="b" l="l" r="r" t="t"/>
              <a:pathLst>
                <a:path extrusionOk="0" h="1516" w="2196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3" name="Google Shape;1853;p41"/>
            <p:cNvSpPr/>
            <p:nvPr/>
          </p:nvSpPr>
          <p:spPr>
            <a:xfrm>
              <a:off x="6323375" y="3314875"/>
              <a:ext cx="50125" cy="37325"/>
            </a:xfrm>
            <a:custGeom>
              <a:rect b="b" l="l" r="r" t="t"/>
              <a:pathLst>
                <a:path extrusionOk="0" h="1493" w="2005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4" name="Google Shape;1854;p41"/>
            <p:cNvSpPr/>
            <p:nvPr/>
          </p:nvSpPr>
          <p:spPr>
            <a:xfrm>
              <a:off x="6680225" y="1890750"/>
              <a:ext cx="46075" cy="42200"/>
            </a:xfrm>
            <a:custGeom>
              <a:rect b="b" l="l" r="r" t="t"/>
              <a:pathLst>
                <a:path extrusionOk="0" h="1688" w="1843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5" name="Google Shape;1855;p41"/>
            <p:cNvSpPr/>
            <p:nvPr/>
          </p:nvSpPr>
          <p:spPr>
            <a:xfrm>
              <a:off x="3550975" y="1955400"/>
              <a:ext cx="53600" cy="126175"/>
            </a:xfrm>
            <a:custGeom>
              <a:rect b="b" l="l" r="r" t="t"/>
              <a:pathLst>
                <a:path extrusionOk="0" h="5047" w="2144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6" name="Google Shape;1856;p41"/>
            <p:cNvSpPr/>
            <p:nvPr/>
          </p:nvSpPr>
          <p:spPr>
            <a:xfrm>
              <a:off x="3910000" y="2161475"/>
              <a:ext cx="93775" cy="45400"/>
            </a:xfrm>
            <a:custGeom>
              <a:rect b="b" l="l" r="r" t="t"/>
              <a:pathLst>
                <a:path extrusionOk="0" h="1816" w="3751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7" name="Google Shape;1857;p41"/>
            <p:cNvSpPr/>
            <p:nvPr/>
          </p:nvSpPr>
          <p:spPr>
            <a:xfrm>
              <a:off x="4125600" y="2173875"/>
              <a:ext cx="50575" cy="37600"/>
            </a:xfrm>
            <a:custGeom>
              <a:rect b="b" l="l" r="r" t="t"/>
              <a:pathLst>
                <a:path extrusionOk="0" h="1504" w="2023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8" name="Google Shape;1858;p41"/>
            <p:cNvSpPr/>
            <p:nvPr/>
          </p:nvSpPr>
          <p:spPr>
            <a:xfrm>
              <a:off x="3415775" y="2038325"/>
              <a:ext cx="44925" cy="38175"/>
            </a:xfrm>
            <a:custGeom>
              <a:rect b="b" l="l" r="r" t="t"/>
              <a:pathLst>
                <a:path extrusionOk="0" h="1527" w="1797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59" name="Google Shape;1859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zh-TW"/>
              <a:t>資料集說明</a:t>
            </a:r>
            <a:endParaRPr b="1"/>
          </a:p>
        </p:txBody>
      </p:sp>
      <p:sp>
        <p:nvSpPr>
          <p:cNvPr id="1860" name="Google Shape;1860;p41"/>
          <p:cNvSpPr txBox="1"/>
          <p:nvPr/>
        </p:nvSpPr>
        <p:spPr>
          <a:xfrm>
            <a:off x="7593150" y="1083950"/>
            <a:ext cx="8940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zh-TW" sz="1700">
                <a:solidFill>
                  <a:srgbClr val="4A86E8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Taiwan</a:t>
            </a:r>
            <a:endParaRPr b="0" i="0" sz="1700" u="none" cap="none" strike="noStrike">
              <a:solidFill>
                <a:srgbClr val="4A86E8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861" name="Google Shape;1861;p41"/>
          <p:cNvSpPr txBox="1"/>
          <p:nvPr/>
        </p:nvSpPr>
        <p:spPr>
          <a:xfrm>
            <a:off x="7408125" y="3343500"/>
            <a:ext cx="11307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zh-TW" sz="17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HongKong</a:t>
            </a:r>
            <a:endParaRPr b="0" i="0" sz="1700" u="none" cap="none" strike="noStrike">
              <a:solidFill>
                <a:schemeClr val="dk2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862" name="Google Shape;1862;p41"/>
          <p:cNvSpPr txBox="1"/>
          <p:nvPr/>
        </p:nvSpPr>
        <p:spPr>
          <a:xfrm>
            <a:off x="878500" y="1699025"/>
            <a:ext cx="5772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zh-TW" sz="17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Iraqi</a:t>
            </a:r>
            <a:endParaRPr b="0" i="0" sz="1700" u="none" cap="none" strike="noStrike">
              <a:solidFill>
                <a:schemeClr val="dk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863" name="Google Shape;1863;p41"/>
          <p:cNvSpPr/>
          <p:nvPr/>
        </p:nvSpPr>
        <p:spPr>
          <a:xfrm>
            <a:off x="5608546" y="2128625"/>
            <a:ext cx="241524" cy="367261"/>
          </a:xfrm>
          <a:custGeom>
            <a:rect b="b" l="l" r="r" t="t"/>
            <a:pathLst>
              <a:path extrusionOk="0" h="12697" w="8350">
                <a:moveTo>
                  <a:pt x="4222" y="1166"/>
                </a:moveTo>
                <a:cubicBezTo>
                  <a:pt x="4443" y="1166"/>
                  <a:pt x="4600" y="1386"/>
                  <a:pt x="4600" y="1607"/>
                </a:cubicBezTo>
                <a:lnTo>
                  <a:pt x="4600" y="1890"/>
                </a:lnTo>
                <a:cubicBezTo>
                  <a:pt x="5073" y="2048"/>
                  <a:pt x="5451" y="2520"/>
                  <a:pt x="5451" y="3088"/>
                </a:cubicBezTo>
                <a:cubicBezTo>
                  <a:pt x="5451" y="3308"/>
                  <a:pt x="5231" y="3497"/>
                  <a:pt x="5010" y="3497"/>
                </a:cubicBezTo>
                <a:cubicBezTo>
                  <a:pt x="4758" y="3497"/>
                  <a:pt x="4600" y="3308"/>
                  <a:pt x="4600" y="3088"/>
                </a:cubicBezTo>
                <a:cubicBezTo>
                  <a:pt x="4600" y="2835"/>
                  <a:pt x="4411" y="2678"/>
                  <a:pt x="4222" y="2678"/>
                </a:cubicBezTo>
                <a:cubicBezTo>
                  <a:pt x="3970" y="2678"/>
                  <a:pt x="3781" y="2867"/>
                  <a:pt x="3781" y="3088"/>
                </a:cubicBezTo>
                <a:cubicBezTo>
                  <a:pt x="3781" y="3308"/>
                  <a:pt x="4096" y="3529"/>
                  <a:pt x="4443" y="3781"/>
                </a:cubicBezTo>
                <a:cubicBezTo>
                  <a:pt x="4884" y="4096"/>
                  <a:pt x="5451" y="4505"/>
                  <a:pt x="5451" y="5167"/>
                </a:cubicBezTo>
                <a:cubicBezTo>
                  <a:pt x="5451" y="5702"/>
                  <a:pt x="5073" y="6143"/>
                  <a:pt x="4600" y="6333"/>
                </a:cubicBezTo>
                <a:lnTo>
                  <a:pt x="4600" y="6616"/>
                </a:lnTo>
                <a:cubicBezTo>
                  <a:pt x="4600" y="6868"/>
                  <a:pt x="4411" y="7026"/>
                  <a:pt x="4222" y="7026"/>
                </a:cubicBezTo>
                <a:cubicBezTo>
                  <a:pt x="3970" y="7026"/>
                  <a:pt x="3781" y="6805"/>
                  <a:pt x="3781" y="6616"/>
                </a:cubicBezTo>
                <a:lnTo>
                  <a:pt x="3781" y="6333"/>
                </a:lnTo>
                <a:cubicBezTo>
                  <a:pt x="3309" y="6143"/>
                  <a:pt x="2962" y="5702"/>
                  <a:pt x="2962" y="5167"/>
                </a:cubicBezTo>
                <a:cubicBezTo>
                  <a:pt x="2962" y="4915"/>
                  <a:pt x="3151" y="4757"/>
                  <a:pt x="3372" y="4757"/>
                </a:cubicBezTo>
                <a:cubicBezTo>
                  <a:pt x="3624" y="4757"/>
                  <a:pt x="3781" y="4978"/>
                  <a:pt x="3781" y="5167"/>
                </a:cubicBezTo>
                <a:cubicBezTo>
                  <a:pt x="3781" y="5387"/>
                  <a:pt x="3970" y="5608"/>
                  <a:pt x="4222" y="5608"/>
                </a:cubicBezTo>
                <a:cubicBezTo>
                  <a:pt x="4443" y="5608"/>
                  <a:pt x="4600" y="5387"/>
                  <a:pt x="4600" y="5167"/>
                </a:cubicBezTo>
                <a:cubicBezTo>
                  <a:pt x="4600" y="4915"/>
                  <a:pt x="4285" y="4694"/>
                  <a:pt x="3939" y="4442"/>
                </a:cubicBezTo>
                <a:cubicBezTo>
                  <a:pt x="3498" y="4127"/>
                  <a:pt x="2962" y="3749"/>
                  <a:pt x="2962" y="3088"/>
                </a:cubicBezTo>
                <a:cubicBezTo>
                  <a:pt x="2962" y="2520"/>
                  <a:pt x="3309" y="2079"/>
                  <a:pt x="3781" y="1890"/>
                </a:cubicBezTo>
                <a:lnTo>
                  <a:pt x="3781" y="1607"/>
                </a:lnTo>
                <a:cubicBezTo>
                  <a:pt x="3781" y="1386"/>
                  <a:pt x="3970" y="1166"/>
                  <a:pt x="4222" y="1166"/>
                </a:cubicBezTo>
                <a:close/>
                <a:moveTo>
                  <a:pt x="4222" y="0"/>
                </a:moveTo>
                <a:cubicBezTo>
                  <a:pt x="1923" y="0"/>
                  <a:pt x="64" y="1859"/>
                  <a:pt x="64" y="4127"/>
                </a:cubicBezTo>
                <a:cubicBezTo>
                  <a:pt x="64" y="6270"/>
                  <a:pt x="1733" y="8034"/>
                  <a:pt x="3781" y="8223"/>
                </a:cubicBezTo>
                <a:lnTo>
                  <a:pt x="3781" y="9767"/>
                </a:lnTo>
                <a:cubicBezTo>
                  <a:pt x="3655" y="9609"/>
                  <a:pt x="3529" y="9483"/>
                  <a:pt x="3372" y="9325"/>
                </a:cubicBezTo>
                <a:cubicBezTo>
                  <a:pt x="2647" y="8601"/>
                  <a:pt x="1576" y="8128"/>
                  <a:pt x="442" y="8128"/>
                </a:cubicBezTo>
                <a:cubicBezTo>
                  <a:pt x="190" y="8128"/>
                  <a:pt x="32" y="8317"/>
                  <a:pt x="32" y="8506"/>
                </a:cubicBezTo>
                <a:cubicBezTo>
                  <a:pt x="1" y="9609"/>
                  <a:pt x="442" y="10617"/>
                  <a:pt x="1261" y="11468"/>
                </a:cubicBezTo>
                <a:cubicBezTo>
                  <a:pt x="2049" y="12255"/>
                  <a:pt x="3057" y="12696"/>
                  <a:pt x="4096" y="12696"/>
                </a:cubicBezTo>
                <a:lnTo>
                  <a:pt x="4159" y="12696"/>
                </a:lnTo>
                <a:cubicBezTo>
                  <a:pt x="5231" y="12696"/>
                  <a:pt x="6302" y="12287"/>
                  <a:pt x="7089" y="11468"/>
                </a:cubicBezTo>
                <a:cubicBezTo>
                  <a:pt x="7877" y="10680"/>
                  <a:pt x="8318" y="9641"/>
                  <a:pt x="8318" y="8506"/>
                </a:cubicBezTo>
                <a:cubicBezTo>
                  <a:pt x="8350" y="8317"/>
                  <a:pt x="8160" y="8128"/>
                  <a:pt x="7940" y="8128"/>
                </a:cubicBezTo>
                <a:cubicBezTo>
                  <a:pt x="7871" y="8124"/>
                  <a:pt x="7801" y="8122"/>
                  <a:pt x="7733" y="8122"/>
                </a:cubicBezTo>
                <a:cubicBezTo>
                  <a:pt x="6711" y="8122"/>
                  <a:pt x="5778" y="8558"/>
                  <a:pt x="5010" y="9325"/>
                </a:cubicBezTo>
                <a:cubicBezTo>
                  <a:pt x="4852" y="9483"/>
                  <a:pt x="4726" y="9609"/>
                  <a:pt x="4600" y="9767"/>
                </a:cubicBezTo>
                <a:lnTo>
                  <a:pt x="4600" y="8223"/>
                </a:lnTo>
                <a:cubicBezTo>
                  <a:pt x="6680" y="8034"/>
                  <a:pt x="8350" y="6270"/>
                  <a:pt x="8350" y="4127"/>
                </a:cubicBezTo>
                <a:cubicBezTo>
                  <a:pt x="8350" y="1859"/>
                  <a:pt x="6491" y="0"/>
                  <a:pt x="4222" y="0"/>
                </a:cubicBezTo>
                <a:close/>
              </a:path>
            </a:pathLst>
          </a:cu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highlight>
                <a:schemeClr val="dk2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4" name="Google Shape;1864;p41"/>
          <p:cNvSpPr/>
          <p:nvPr/>
        </p:nvSpPr>
        <p:spPr>
          <a:xfrm>
            <a:off x="5481621" y="2338225"/>
            <a:ext cx="241524" cy="367261"/>
          </a:xfrm>
          <a:custGeom>
            <a:rect b="b" l="l" r="r" t="t"/>
            <a:pathLst>
              <a:path extrusionOk="0" h="12697" w="8350">
                <a:moveTo>
                  <a:pt x="4222" y="1166"/>
                </a:moveTo>
                <a:cubicBezTo>
                  <a:pt x="4443" y="1166"/>
                  <a:pt x="4600" y="1386"/>
                  <a:pt x="4600" y="1607"/>
                </a:cubicBezTo>
                <a:lnTo>
                  <a:pt x="4600" y="1890"/>
                </a:lnTo>
                <a:cubicBezTo>
                  <a:pt x="5073" y="2048"/>
                  <a:pt x="5451" y="2520"/>
                  <a:pt x="5451" y="3088"/>
                </a:cubicBezTo>
                <a:cubicBezTo>
                  <a:pt x="5451" y="3308"/>
                  <a:pt x="5231" y="3497"/>
                  <a:pt x="5010" y="3497"/>
                </a:cubicBezTo>
                <a:cubicBezTo>
                  <a:pt x="4758" y="3497"/>
                  <a:pt x="4600" y="3308"/>
                  <a:pt x="4600" y="3088"/>
                </a:cubicBezTo>
                <a:cubicBezTo>
                  <a:pt x="4600" y="2835"/>
                  <a:pt x="4411" y="2678"/>
                  <a:pt x="4222" y="2678"/>
                </a:cubicBezTo>
                <a:cubicBezTo>
                  <a:pt x="3970" y="2678"/>
                  <a:pt x="3781" y="2867"/>
                  <a:pt x="3781" y="3088"/>
                </a:cubicBezTo>
                <a:cubicBezTo>
                  <a:pt x="3781" y="3308"/>
                  <a:pt x="4096" y="3529"/>
                  <a:pt x="4443" y="3781"/>
                </a:cubicBezTo>
                <a:cubicBezTo>
                  <a:pt x="4884" y="4096"/>
                  <a:pt x="5451" y="4505"/>
                  <a:pt x="5451" y="5167"/>
                </a:cubicBezTo>
                <a:cubicBezTo>
                  <a:pt x="5451" y="5702"/>
                  <a:pt x="5073" y="6143"/>
                  <a:pt x="4600" y="6333"/>
                </a:cubicBezTo>
                <a:lnTo>
                  <a:pt x="4600" y="6616"/>
                </a:lnTo>
                <a:cubicBezTo>
                  <a:pt x="4600" y="6868"/>
                  <a:pt x="4411" y="7026"/>
                  <a:pt x="4222" y="7026"/>
                </a:cubicBezTo>
                <a:cubicBezTo>
                  <a:pt x="3970" y="7026"/>
                  <a:pt x="3781" y="6805"/>
                  <a:pt x="3781" y="6616"/>
                </a:cubicBezTo>
                <a:lnTo>
                  <a:pt x="3781" y="6333"/>
                </a:lnTo>
                <a:cubicBezTo>
                  <a:pt x="3309" y="6143"/>
                  <a:pt x="2962" y="5702"/>
                  <a:pt x="2962" y="5167"/>
                </a:cubicBezTo>
                <a:cubicBezTo>
                  <a:pt x="2962" y="4915"/>
                  <a:pt x="3151" y="4757"/>
                  <a:pt x="3372" y="4757"/>
                </a:cubicBezTo>
                <a:cubicBezTo>
                  <a:pt x="3624" y="4757"/>
                  <a:pt x="3781" y="4978"/>
                  <a:pt x="3781" y="5167"/>
                </a:cubicBezTo>
                <a:cubicBezTo>
                  <a:pt x="3781" y="5387"/>
                  <a:pt x="3970" y="5608"/>
                  <a:pt x="4222" y="5608"/>
                </a:cubicBezTo>
                <a:cubicBezTo>
                  <a:pt x="4443" y="5608"/>
                  <a:pt x="4600" y="5387"/>
                  <a:pt x="4600" y="5167"/>
                </a:cubicBezTo>
                <a:cubicBezTo>
                  <a:pt x="4600" y="4915"/>
                  <a:pt x="4285" y="4694"/>
                  <a:pt x="3939" y="4442"/>
                </a:cubicBezTo>
                <a:cubicBezTo>
                  <a:pt x="3498" y="4127"/>
                  <a:pt x="2962" y="3749"/>
                  <a:pt x="2962" y="3088"/>
                </a:cubicBezTo>
                <a:cubicBezTo>
                  <a:pt x="2962" y="2520"/>
                  <a:pt x="3309" y="2079"/>
                  <a:pt x="3781" y="1890"/>
                </a:cubicBezTo>
                <a:lnTo>
                  <a:pt x="3781" y="1607"/>
                </a:lnTo>
                <a:cubicBezTo>
                  <a:pt x="3781" y="1386"/>
                  <a:pt x="3970" y="1166"/>
                  <a:pt x="4222" y="1166"/>
                </a:cubicBezTo>
                <a:close/>
                <a:moveTo>
                  <a:pt x="4222" y="0"/>
                </a:moveTo>
                <a:cubicBezTo>
                  <a:pt x="1923" y="0"/>
                  <a:pt x="64" y="1859"/>
                  <a:pt x="64" y="4127"/>
                </a:cubicBezTo>
                <a:cubicBezTo>
                  <a:pt x="64" y="6270"/>
                  <a:pt x="1733" y="8034"/>
                  <a:pt x="3781" y="8223"/>
                </a:cubicBezTo>
                <a:lnTo>
                  <a:pt x="3781" y="9767"/>
                </a:lnTo>
                <a:cubicBezTo>
                  <a:pt x="3655" y="9609"/>
                  <a:pt x="3529" y="9483"/>
                  <a:pt x="3372" y="9325"/>
                </a:cubicBezTo>
                <a:cubicBezTo>
                  <a:pt x="2647" y="8601"/>
                  <a:pt x="1576" y="8128"/>
                  <a:pt x="442" y="8128"/>
                </a:cubicBezTo>
                <a:cubicBezTo>
                  <a:pt x="190" y="8128"/>
                  <a:pt x="32" y="8317"/>
                  <a:pt x="32" y="8506"/>
                </a:cubicBezTo>
                <a:cubicBezTo>
                  <a:pt x="1" y="9609"/>
                  <a:pt x="442" y="10617"/>
                  <a:pt x="1261" y="11468"/>
                </a:cubicBezTo>
                <a:cubicBezTo>
                  <a:pt x="2049" y="12255"/>
                  <a:pt x="3057" y="12696"/>
                  <a:pt x="4096" y="12696"/>
                </a:cubicBezTo>
                <a:lnTo>
                  <a:pt x="4159" y="12696"/>
                </a:lnTo>
                <a:cubicBezTo>
                  <a:pt x="5231" y="12696"/>
                  <a:pt x="6302" y="12287"/>
                  <a:pt x="7089" y="11468"/>
                </a:cubicBezTo>
                <a:cubicBezTo>
                  <a:pt x="7877" y="10680"/>
                  <a:pt x="8318" y="9641"/>
                  <a:pt x="8318" y="8506"/>
                </a:cubicBezTo>
                <a:cubicBezTo>
                  <a:pt x="8350" y="8317"/>
                  <a:pt x="8160" y="8128"/>
                  <a:pt x="7940" y="8128"/>
                </a:cubicBezTo>
                <a:cubicBezTo>
                  <a:pt x="7871" y="8124"/>
                  <a:pt x="7801" y="8122"/>
                  <a:pt x="7733" y="8122"/>
                </a:cubicBezTo>
                <a:cubicBezTo>
                  <a:pt x="6711" y="8122"/>
                  <a:pt x="5778" y="8558"/>
                  <a:pt x="5010" y="9325"/>
                </a:cubicBezTo>
                <a:cubicBezTo>
                  <a:pt x="4852" y="9483"/>
                  <a:pt x="4726" y="9609"/>
                  <a:pt x="4600" y="9767"/>
                </a:cubicBezTo>
                <a:lnTo>
                  <a:pt x="4600" y="8223"/>
                </a:lnTo>
                <a:cubicBezTo>
                  <a:pt x="6680" y="8034"/>
                  <a:pt x="8350" y="6270"/>
                  <a:pt x="8350" y="4127"/>
                </a:cubicBezTo>
                <a:cubicBezTo>
                  <a:pt x="8350" y="1859"/>
                  <a:pt x="6491" y="0"/>
                  <a:pt x="4222" y="0"/>
                </a:cubicBezTo>
                <a:close/>
              </a:path>
            </a:pathLst>
          </a:custGeom>
          <a:solidFill>
            <a:srgbClr val="98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A86E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5" name="Google Shape;1865;p41"/>
          <p:cNvSpPr/>
          <p:nvPr/>
        </p:nvSpPr>
        <p:spPr>
          <a:xfrm>
            <a:off x="4813521" y="2030150"/>
            <a:ext cx="241524" cy="367261"/>
          </a:xfrm>
          <a:custGeom>
            <a:rect b="b" l="l" r="r" t="t"/>
            <a:pathLst>
              <a:path extrusionOk="0" h="12697" w="8350">
                <a:moveTo>
                  <a:pt x="4222" y="1166"/>
                </a:moveTo>
                <a:cubicBezTo>
                  <a:pt x="4443" y="1166"/>
                  <a:pt x="4600" y="1386"/>
                  <a:pt x="4600" y="1607"/>
                </a:cubicBezTo>
                <a:lnTo>
                  <a:pt x="4600" y="1890"/>
                </a:lnTo>
                <a:cubicBezTo>
                  <a:pt x="5073" y="2048"/>
                  <a:pt x="5451" y="2520"/>
                  <a:pt x="5451" y="3088"/>
                </a:cubicBezTo>
                <a:cubicBezTo>
                  <a:pt x="5451" y="3308"/>
                  <a:pt x="5231" y="3497"/>
                  <a:pt x="5010" y="3497"/>
                </a:cubicBezTo>
                <a:cubicBezTo>
                  <a:pt x="4758" y="3497"/>
                  <a:pt x="4600" y="3308"/>
                  <a:pt x="4600" y="3088"/>
                </a:cubicBezTo>
                <a:cubicBezTo>
                  <a:pt x="4600" y="2835"/>
                  <a:pt x="4411" y="2678"/>
                  <a:pt x="4222" y="2678"/>
                </a:cubicBezTo>
                <a:cubicBezTo>
                  <a:pt x="3970" y="2678"/>
                  <a:pt x="3781" y="2867"/>
                  <a:pt x="3781" y="3088"/>
                </a:cubicBezTo>
                <a:cubicBezTo>
                  <a:pt x="3781" y="3308"/>
                  <a:pt x="4096" y="3529"/>
                  <a:pt x="4443" y="3781"/>
                </a:cubicBezTo>
                <a:cubicBezTo>
                  <a:pt x="4884" y="4096"/>
                  <a:pt x="5451" y="4505"/>
                  <a:pt x="5451" y="5167"/>
                </a:cubicBezTo>
                <a:cubicBezTo>
                  <a:pt x="5451" y="5702"/>
                  <a:pt x="5073" y="6143"/>
                  <a:pt x="4600" y="6333"/>
                </a:cubicBezTo>
                <a:lnTo>
                  <a:pt x="4600" y="6616"/>
                </a:lnTo>
                <a:cubicBezTo>
                  <a:pt x="4600" y="6868"/>
                  <a:pt x="4411" y="7026"/>
                  <a:pt x="4222" y="7026"/>
                </a:cubicBezTo>
                <a:cubicBezTo>
                  <a:pt x="3970" y="7026"/>
                  <a:pt x="3781" y="6805"/>
                  <a:pt x="3781" y="6616"/>
                </a:cubicBezTo>
                <a:lnTo>
                  <a:pt x="3781" y="6333"/>
                </a:lnTo>
                <a:cubicBezTo>
                  <a:pt x="3309" y="6143"/>
                  <a:pt x="2962" y="5702"/>
                  <a:pt x="2962" y="5167"/>
                </a:cubicBezTo>
                <a:cubicBezTo>
                  <a:pt x="2962" y="4915"/>
                  <a:pt x="3151" y="4757"/>
                  <a:pt x="3372" y="4757"/>
                </a:cubicBezTo>
                <a:cubicBezTo>
                  <a:pt x="3624" y="4757"/>
                  <a:pt x="3781" y="4978"/>
                  <a:pt x="3781" y="5167"/>
                </a:cubicBezTo>
                <a:cubicBezTo>
                  <a:pt x="3781" y="5387"/>
                  <a:pt x="3970" y="5608"/>
                  <a:pt x="4222" y="5608"/>
                </a:cubicBezTo>
                <a:cubicBezTo>
                  <a:pt x="4443" y="5608"/>
                  <a:pt x="4600" y="5387"/>
                  <a:pt x="4600" y="5167"/>
                </a:cubicBezTo>
                <a:cubicBezTo>
                  <a:pt x="4600" y="4915"/>
                  <a:pt x="4285" y="4694"/>
                  <a:pt x="3939" y="4442"/>
                </a:cubicBezTo>
                <a:cubicBezTo>
                  <a:pt x="3498" y="4127"/>
                  <a:pt x="2962" y="3749"/>
                  <a:pt x="2962" y="3088"/>
                </a:cubicBezTo>
                <a:cubicBezTo>
                  <a:pt x="2962" y="2520"/>
                  <a:pt x="3309" y="2079"/>
                  <a:pt x="3781" y="1890"/>
                </a:cubicBezTo>
                <a:lnTo>
                  <a:pt x="3781" y="1607"/>
                </a:lnTo>
                <a:cubicBezTo>
                  <a:pt x="3781" y="1386"/>
                  <a:pt x="3970" y="1166"/>
                  <a:pt x="4222" y="1166"/>
                </a:cubicBezTo>
                <a:close/>
                <a:moveTo>
                  <a:pt x="4222" y="0"/>
                </a:moveTo>
                <a:cubicBezTo>
                  <a:pt x="1923" y="0"/>
                  <a:pt x="64" y="1859"/>
                  <a:pt x="64" y="4127"/>
                </a:cubicBezTo>
                <a:cubicBezTo>
                  <a:pt x="64" y="6270"/>
                  <a:pt x="1733" y="8034"/>
                  <a:pt x="3781" y="8223"/>
                </a:cubicBezTo>
                <a:lnTo>
                  <a:pt x="3781" y="9767"/>
                </a:lnTo>
                <a:cubicBezTo>
                  <a:pt x="3655" y="9609"/>
                  <a:pt x="3529" y="9483"/>
                  <a:pt x="3372" y="9325"/>
                </a:cubicBezTo>
                <a:cubicBezTo>
                  <a:pt x="2647" y="8601"/>
                  <a:pt x="1576" y="8128"/>
                  <a:pt x="442" y="8128"/>
                </a:cubicBezTo>
                <a:cubicBezTo>
                  <a:pt x="190" y="8128"/>
                  <a:pt x="32" y="8317"/>
                  <a:pt x="32" y="8506"/>
                </a:cubicBezTo>
                <a:cubicBezTo>
                  <a:pt x="1" y="9609"/>
                  <a:pt x="442" y="10617"/>
                  <a:pt x="1261" y="11468"/>
                </a:cubicBezTo>
                <a:cubicBezTo>
                  <a:pt x="2049" y="12255"/>
                  <a:pt x="3057" y="12696"/>
                  <a:pt x="4096" y="12696"/>
                </a:cubicBezTo>
                <a:lnTo>
                  <a:pt x="4159" y="12696"/>
                </a:lnTo>
                <a:cubicBezTo>
                  <a:pt x="5231" y="12696"/>
                  <a:pt x="6302" y="12287"/>
                  <a:pt x="7089" y="11468"/>
                </a:cubicBezTo>
                <a:cubicBezTo>
                  <a:pt x="7877" y="10680"/>
                  <a:pt x="8318" y="9641"/>
                  <a:pt x="8318" y="8506"/>
                </a:cubicBezTo>
                <a:cubicBezTo>
                  <a:pt x="8350" y="8317"/>
                  <a:pt x="8160" y="8128"/>
                  <a:pt x="7940" y="8128"/>
                </a:cubicBezTo>
                <a:cubicBezTo>
                  <a:pt x="7871" y="8124"/>
                  <a:pt x="7801" y="8122"/>
                  <a:pt x="7733" y="8122"/>
                </a:cubicBezTo>
                <a:cubicBezTo>
                  <a:pt x="6711" y="8122"/>
                  <a:pt x="5778" y="8558"/>
                  <a:pt x="5010" y="9325"/>
                </a:cubicBezTo>
                <a:cubicBezTo>
                  <a:pt x="4852" y="9483"/>
                  <a:pt x="4726" y="9609"/>
                  <a:pt x="4600" y="9767"/>
                </a:cubicBezTo>
                <a:lnTo>
                  <a:pt x="4600" y="8223"/>
                </a:lnTo>
                <a:cubicBezTo>
                  <a:pt x="6680" y="8034"/>
                  <a:pt x="8350" y="6270"/>
                  <a:pt x="8350" y="4127"/>
                </a:cubicBezTo>
                <a:cubicBezTo>
                  <a:pt x="8350" y="1859"/>
                  <a:pt x="6491" y="0"/>
                  <a:pt x="422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6" name="Google Shape;1866;p41"/>
          <p:cNvSpPr/>
          <p:nvPr/>
        </p:nvSpPr>
        <p:spPr>
          <a:xfrm>
            <a:off x="6199596" y="2128625"/>
            <a:ext cx="241524" cy="367261"/>
          </a:xfrm>
          <a:custGeom>
            <a:rect b="b" l="l" r="r" t="t"/>
            <a:pathLst>
              <a:path extrusionOk="0" h="12697" w="8350">
                <a:moveTo>
                  <a:pt x="4222" y="1166"/>
                </a:moveTo>
                <a:cubicBezTo>
                  <a:pt x="4443" y="1166"/>
                  <a:pt x="4600" y="1386"/>
                  <a:pt x="4600" y="1607"/>
                </a:cubicBezTo>
                <a:lnTo>
                  <a:pt x="4600" y="1890"/>
                </a:lnTo>
                <a:cubicBezTo>
                  <a:pt x="5073" y="2048"/>
                  <a:pt x="5451" y="2520"/>
                  <a:pt x="5451" y="3088"/>
                </a:cubicBezTo>
                <a:cubicBezTo>
                  <a:pt x="5451" y="3308"/>
                  <a:pt x="5231" y="3497"/>
                  <a:pt x="5010" y="3497"/>
                </a:cubicBezTo>
                <a:cubicBezTo>
                  <a:pt x="4758" y="3497"/>
                  <a:pt x="4600" y="3308"/>
                  <a:pt x="4600" y="3088"/>
                </a:cubicBezTo>
                <a:cubicBezTo>
                  <a:pt x="4600" y="2835"/>
                  <a:pt x="4411" y="2678"/>
                  <a:pt x="4222" y="2678"/>
                </a:cubicBezTo>
                <a:cubicBezTo>
                  <a:pt x="3970" y="2678"/>
                  <a:pt x="3781" y="2867"/>
                  <a:pt x="3781" y="3088"/>
                </a:cubicBezTo>
                <a:cubicBezTo>
                  <a:pt x="3781" y="3308"/>
                  <a:pt x="4096" y="3529"/>
                  <a:pt x="4443" y="3781"/>
                </a:cubicBezTo>
                <a:cubicBezTo>
                  <a:pt x="4884" y="4096"/>
                  <a:pt x="5451" y="4505"/>
                  <a:pt x="5451" y="5167"/>
                </a:cubicBezTo>
                <a:cubicBezTo>
                  <a:pt x="5451" y="5702"/>
                  <a:pt x="5073" y="6143"/>
                  <a:pt x="4600" y="6333"/>
                </a:cubicBezTo>
                <a:lnTo>
                  <a:pt x="4600" y="6616"/>
                </a:lnTo>
                <a:cubicBezTo>
                  <a:pt x="4600" y="6868"/>
                  <a:pt x="4411" y="7026"/>
                  <a:pt x="4222" y="7026"/>
                </a:cubicBezTo>
                <a:cubicBezTo>
                  <a:pt x="3970" y="7026"/>
                  <a:pt x="3781" y="6805"/>
                  <a:pt x="3781" y="6616"/>
                </a:cubicBezTo>
                <a:lnTo>
                  <a:pt x="3781" y="6333"/>
                </a:lnTo>
                <a:cubicBezTo>
                  <a:pt x="3309" y="6143"/>
                  <a:pt x="2962" y="5702"/>
                  <a:pt x="2962" y="5167"/>
                </a:cubicBezTo>
                <a:cubicBezTo>
                  <a:pt x="2962" y="4915"/>
                  <a:pt x="3151" y="4757"/>
                  <a:pt x="3372" y="4757"/>
                </a:cubicBezTo>
                <a:cubicBezTo>
                  <a:pt x="3624" y="4757"/>
                  <a:pt x="3781" y="4978"/>
                  <a:pt x="3781" y="5167"/>
                </a:cubicBezTo>
                <a:cubicBezTo>
                  <a:pt x="3781" y="5387"/>
                  <a:pt x="3970" y="5608"/>
                  <a:pt x="4222" y="5608"/>
                </a:cubicBezTo>
                <a:cubicBezTo>
                  <a:pt x="4443" y="5608"/>
                  <a:pt x="4600" y="5387"/>
                  <a:pt x="4600" y="5167"/>
                </a:cubicBezTo>
                <a:cubicBezTo>
                  <a:pt x="4600" y="4915"/>
                  <a:pt x="4285" y="4694"/>
                  <a:pt x="3939" y="4442"/>
                </a:cubicBezTo>
                <a:cubicBezTo>
                  <a:pt x="3498" y="4127"/>
                  <a:pt x="2962" y="3749"/>
                  <a:pt x="2962" y="3088"/>
                </a:cubicBezTo>
                <a:cubicBezTo>
                  <a:pt x="2962" y="2520"/>
                  <a:pt x="3309" y="2079"/>
                  <a:pt x="3781" y="1890"/>
                </a:cubicBezTo>
                <a:lnTo>
                  <a:pt x="3781" y="1607"/>
                </a:lnTo>
                <a:cubicBezTo>
                  <a:pt x="3781" y="1386"/>
                  <a:pt x="3970" y="1166"/>
                  <a:pt x="4222" y="1166"/>
                </a:cubicBezTo>
                <a:close/>
                <a:moveTo>
                  <a:pt x="4222" y="0"/>
                </a:moveTo>
                <a:cubicBezTo>
                  <a:pt x="1923" y="0"/>
                  <a:pt x="64" y="1859"/>
                  <a:pt x="64" y="4127"/>
                </a:cubicBezTo>
                <a:cubicBezTo>
                  <a:pt x="64" y="6270"/>
                  <a:pt x="1733" y="8034"/>
                  <a:pt x="3781" y="8223"/>
                </a:cubicBezTo>
                <a:lnTo>
                  <a:pt x="3781" y="9767"/>
                </a:lnTo>
                <a:cubicBezTo>
                  <a:pt x="3655" y="9609"/>
                  <a:pt x="3529" y="9483"/>
                  <a:pt x="3372" y="9325"/>
                </a:cubicBezTo>
                <a:cubicBezTo>
                  <a:pt x="2647" y="8601"/>
                  <a:pt x="1576" y="8128"/>
                  <a:pt x="442" y="8128"/>
                </a:cubicBezTo>
                <a:cubicBezTo>
                  <a:pt x="190" y="8128"/>
                  <a:pt x="32" y="8317"/>
                  <a:pt x="32" y="8506"/>
                </a:cubicBezTo>
                <a:cubicBezTo>
                  <a:pt x="1" y="9609"/>
                  <a:pt x="442" y="10617"/>
                  <a:pt x="1261" y="11468"/>
                </a:cubicBezTo>
                <a:cubicBezTo>
                  <a:pt x="2049" y="12255"/>
                  <a:pt x="3057" y="12696"/>
                  <a:pt x="4096" y="12696"/>
                </a:cubicBezTo>
                <a:lnTo>
                  <a:pt x="4159" y="12696"/>
                </a:lnTo>
                <a:cubicBezTo>
                  <a:pt x="5231" y="12696"/>
                  <a:pt x="6302" y="12287"/>
                  <a:pt x="7089" y="11468"/>
                </a:cubicBezTo>
                <a:cubicBezTo>
                  <a:pt x="7877" y="10680"/>
                  <a:pt x="8318" y="9641"/>
                  <a:pt x="8318" y="8506"/>
                </a:cubicBezTo>
                <a:cubicBezTo>
                  <a:pt x="8350" y="8317"/>
                  <a:pt x="8160" y="8128"/>
                  <a:pt x="7940" y="8128"/>
                </a:cubicBezTo>
                <a:cubicBezTo>
                  <a:pt x="7871" y="8124"/>
                  <a:pt x="7801" y="8122"/>
                  <a:pt x="7733" y="8122"/>
                </a:cubicBezTo>
                <a:cubicBezTo>
                  <a:pt x="6711" y="8122"/>
                  <a:pt x="5778" y="8558"/>
                  <a:pt x="5010" y="9325"/>
                </a:cubicBezTo>
                <a:cubicBezTo>
                  <a:pt x="4852" y="9483"/>
                  <a:pt x="4726" y="9609"/>
                  <a:pt x="4600" y="9767"/>
                </a:cubicBezTo>
                <a:lnTo>
                  <a:pt x="4600" y="8223"/>
                </a:lnTo>
                <a:cubicBezTo>
                  <a:pt x="6680" y="8034"/>
                  <a:pt x="8350" y="6270"/>
                  <a:pt x="8350" y="4127"/>
                </a:cubicBezTo>
                <a:cubicBezTo>
                  <a:pt x="8350" y="1859"/>
                  <a:pt x="6491" y="0"/>
                  <a:pt x="422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7" name="Google Shape;1867;p41"/>
          <p:cNvSpPr/>
          <p:nvPr/>
        </p:nvSpPr>
        <p:spPr>
          <a:xfrm>
            <a:off x="6047659" y="2195950"/>
            <a:ext cx="241524" cy="367261"/>
          </a:xfrm>
          <a:custGeom>
            <a:rect b="b" l="l" r="r" t="t"/>
            <a:pathLst>
              <a:path extrusionOk="0" h="12697" w="8350">
                <a:moveTo>
                  <a:pt x="4222" y="1166"/>
                </a:moveTo>
                <a:cubicBezTo>
                  <a:pt x="4443" y="1166"/>
                  <a:pt x="4600" y="1386"/>
                  <a:pt x="4600" y="1607"/>
                </a:cubicBezTo>
                <a:lnTo>
                  <a:pt x="4600" y="1890"/>
                </a:lnTo>
                <a:cubicBezTo>
                  <a:pt x="5073" y="2048"/>
                  <a:pt x="5451" y="2520"/>
                  <a:pt x="5451" y="3088"/>
                </a:cubicBezTo>
                <a:cubicBezTo>
                  <a:pt x="5451" y="3308"/>
                  <a:pt x="5231" y="3497"/>
                  <a:pt x="5010" y="3497"/>
                </a:cubicBezTo>
                <a:cubicBezTo>
                  <a:pt x="4758" y="3497"/>
                  <a:pt x="4600" y="3308"/>
                  <a:pt x="4600" y="3088"/>
                </a:cubicBezTo>
                <a:cubicBezTo>
                  <a:pt x="4600" y="2835"/>
                  <a:pt x="4411" y="2678"/>
                  <a:pt x="4222" y="2678"/>
                </a:cubicBezTo>
                <a:cubicBezTo>
                  <a:pt x="3970" y="2678"/>
                  <a:pt x="3781" y="2867"/>
                  <a:pt x="3781" y="3088"/>
                </a:cubicBezTo>
                <a:cubicBezTo>
                  <a:pt x="3781" y="3308"/>
                  <a:pt x="4096" y="3529"/>
                  <a:pt x="4443" y="3781"/>
                </a:cubicBezTo>
                <a:cubicBezTo>
                  <a:pt x="4884" y="4096"/>
                  <a:pt x="5451" y="4505"/>
                  <a:pt x="5451" y="5167"/>
                </a:cubicBezTo>
                <a:cubicBezTo>
                  <a:pt x="5451" y="5702"/>
                  <a:pt x="5073" y="6143"/>
                  <a:pt x="4600" y="6333"/>
                </a:cubicBezTo>
                <a:lnTo>
                  <a:pt x="4600" y="6616"/>
                </a:lnTo>
                <a:cubicBezTo>
                  <a:pt x="4600" y="6868"/>
                  <a:pt x="4411" y="7026"/>
                  <a:pt x="4222" y="7026"/>
                </a:cubicBezTo>
                <a:cubicBezTo>
                  <a:pt x="3970" y="7026"/>
                  <a:pt x="3781" y="6805"/>
                  <a:pt x="3781" y="6616"/>
                </a:cubicBezTo>
                <a:lnTo>
                  <a:pt x="3781" y="6333"/>
                </a:lnTo>
                <a:cubicBezTo>
                  <a:pt x="3309" y="6143"/>
                  <a:pt x="2962" y="5702"/>
                  <a:pt x="2962" y="5167"/>
                </a:cubicBezTo>
                <a:cubicBezTo>
                  <a:pt x="2962" y="4915"/>
                  <a:pt x="3151" y="4757"/>
                  <a:pt x="3372" y="4757"/>
                </a:cubicBezTo>
                <a:cubicBezTo>
                  <a:pt x="3624" y="4757"/>
                  <a:pt x="3781" y="4978"/>
                  <a:pt x="3781" y="5167"/>
                </a:cubicBezTo>
                <a:cubicBezTo>
                  <a:pt x="3781" y="5387"/>
                  <a:pt x="3970" y="5608"/>
                  <a:pt x="4222" y="5608"/>
                </a:cubicBezTo>
                <a:cubicBezTo>
                  <a:pt x="4443" y="5608"/>
                  <a:pt x="4600" y="5387"/>
                  <a:pt x="4600" y="5167"/>
                </a:cubicBezTo>
                <a:cubicBezTo>
                  <a:pt x="4600" y="4915"/>
                  <a:pt x="4285" y="4694"/>
                  <a:pt x="3939" y="4442"/>
                </a:cubicBezTo>
                <a:cubicBezTo>
                  <a:pt x="3498" y="4127"/>
                  <a:pt x="2962" y="3749"/>
                  <a:pt x="2962" y="3088"/>
                </a:cubicBezTo>
                <a:cubicBezTo>
                  <a:pt x="2962" y="2520"/>
                  <a:pt x="3309" y="2079"/>
                  <a:pt x="3781" y="1890"/>
                </a:cubicBezTo>
                <a:lnTo>
                  <a:pt x="3781" y="1607"/>
                </a:lnTo>
                <a:cubicBezTo>
                  <a:pt x="3781" y="1386"/>
                  <a:pt x="3970" y="1166"/>
                  <a:pt x="4222" y="1166"/>
                </a:cubicBezTo>
                <a:close/>
                <a:moveTo>
                  <a:pt x="4222" y="0"/>
                </a:moveTo>
                <a:cubicBezTo>
                  <a:pt x="1923" y="0"/>
                  <a:pt x="64" y="1859"/>
                  <a:pt x="64" y="4127"/>
                </a:cubicBezTo>
                <a:cubicBezTo>
                  <a:pt x="64" y="6270"/>
                  <a:pt x="1733" y="8034"/>
                  <a:pt x="3781" y="8223"/>
                </a:cubicBezTo>
                <a:lnTo>
                  <a:pt x="3781" y="9767"/>
                </a:lnTo>
                <a:cubicBezTo>
                  <a:pt x="3655" y="9609"/>
                  <a:pt x="3529" y="9483"/>
                  <a:pt x="3372" y="9325"/>
                </a:cubicBezTo>
                <a:cubicBezTo>
                  <a:pt x="2647" y="8601"/>
                  <a:pt x="1576" y="8128"/>
                  <a:pt x="442" y="8128"/>
                </a:cubicBezTo>
                <a:cubicBezTo>
                  <a:pt x="190" y="8128"/>
                  <a:pt x="32" y="8317"/>
                  <a:pt x="32" y="8506"/>
                </a:cubicBezTo>
                <a:cubicBezTo>
                  <a:pt x="1" y="9609"/>
                  <a:pt x="442" y="10617"/>
                  <a:pt x="1261" y="11468"/>
                </a:cubicBezTo>
                <a:cubicBezTo>
                  <a:pt x="2049" y="12255"/>
                  <a:pt x="3057" y="12696"/>
                  <a:pt x="4096" y="12696"/>
                </a:cubicBezTo>
                <a:lnTo>
                  <a:pt x="4159" y="12696"/>
                </a:lnTo>
                <a:cubicBezTo>
                  <a:pt x="5231" y="12696"/>
                  <a:pt x="6302" y="12287"/>
                  <a:pt x="7089" y="11468"/>
                </a:cubicBezTo>
                <a:cubicBezTo>
                  <a:pt x="7877" y="10680"/>
                  <a:pt x="8318" y="9641"/>
                  <a:pt x="8318" y="8506"/>
                </a:cubicBezTo>
                <a:cubicBezTo>
                  <a:pt x="8350" y="8317"/>
                  <a:pt x="8160" y="8128"/>
                  <a:pt x="7940" y="8128"/>
                </a:cubicBezTo>
                <a:cubicBezTo>
                  <a:pt x="7871" y="8124"/>
                  <a:pt x="7801" y="8122"/>
                  <a:pt x="7733" y="8122"/>
                </a:cubicBezTo>
                <a:cubicBezTo>
                  <a:pt x="6711" y="8122"/>
                  <a:pt x="5778" y="8558"/>
                  <a:pt x="5010" y="9325"/>
                </a:cubicBezTo>
                <a:cubicBezTo>
                  <a:pt x="4852" y="9483"/>
                  <a:pt x="4726" y="9609"/>
                  <a:pt x="4600" y="9767"/>
                </a:cubicBezTo>
                <a:lnTo>
                  <a:pt x="4600" y="8223"/>
                </a:lnTo>
                <a:cubicBezTo>
                  <a:pt x="6680" y="8034"/>
                  <a:pt x="8350" y="6270"/>
                  <a:pt x="8350" y="4127"/>
                </a:cubicBezTo>
                <a:cubicBezTo>
                  <a:pt x="8350" y="1859"/>
                  <a:pt x="6491" y="0"/>
                  <a:pt x="422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68" name="Google Shape;1868;p41"/>
          <p:cNvCxnSpPr/>
          <p:nvPr/>
        </p:nvCxnSpPr>
        <p:spPr>
          <a:xfrm flipH="1" rot="10800000">
            <a:off x="6520025" y="1287625"/>
            <a:ext cx="1198800" cy="925200"/>
          </a:xfrm>
          <a:prstGeom prst="straightConnector1">
            <a:avLst/>
          </a:prstGeom>
          <a:noFill/>
          <a:ln cap="flat" cmpd="sng" w="19050">
            <a:solidFill>
              <a:srgbClr val="4A86E8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869" name="Google Shape;1869;p41"/>
          <p:cNvCxnSpPr/>
          <p:nvPr/>
        </p:nvCxnSpPr>
        <p:spPr>
          <a:xfrm>
            <a:off x="6305425" y="2568050"/>
            <a:ext cx="1176600" cy="999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870" name="Google Shape;1870;p41"/>
          <p:cNvCxnSpPr/>
          <p:nvPr/>
        </p:nvCxnSpPr>
        <p:spPr>
          <a:xfrm flipH="1" rot="10800000">
            <a:off x="2190625" y="2671775"/>
            <a:ext cx="3271200" cy="1265400"/>
          </a:xfrm>
          <a:prstGeom prst="straightConnector1">
            <a:avLst/>
          </a:prstGeom>
          <a:noFill/>
          <a:ln cap="flat" cmpd="sng" w="19050">
            <a:solidFill>
              <a:srgbClr val="980000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1871" name="Google Shape;1871;p41"/>
          <p:cNvCxnSpPr/>
          <p:nvPr/>
        </p:nvCxnSpPr>
        <p:spPr>
          <a:xfrm flipH="1">
            <a:off x="5358175" y="2486650"/>
            <a:ext cx="488400" cy="1472400"/>
          </a:xfrm>
          <a:prstGeom prst="straightConnector1">
            <a:avLst/>
          </a:prstGeom>
          <a:noFill/>
          <a:ln cap="flat" cmpd="sng" w="19050">
            <a:solidFill>
              <a:srgbClr val="9900FF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872" name="Google Shape;1872;p41"/>
          <p:cNvSpPr txBox="1"/>
          <p:nvPr/>
        </p:nvSpPr>
        <p:spPr>
          <a:xfrm>
            <a:off x="5037350" y="3937175"/>
            <a:ext cx="685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zh-TW" sz="1700">
                <a:solidFill>
                  <a:srgbClr val="9900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Nepal</a:t>
            </a:r>
            <a:endParaRPr sz="1700">
              <a:solidFill>
                <a:srgbClr val="9900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1873" name="Google Shape;1873;p41"/>
          <p:cNvCxnSpPr/>
          <p:nvPr/>
        </p:nvCxnSpPr>
        <p:spPr>
          <a:xfrm>
            <a:off x="1455700" y="1928825"/>
            <a:ext cx="3287400" cy="3276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1874" name="Google Shape;1874;p41"/>
          <p:cNvSpPr txBox="1"/>
          <p:nvPr/>
        </p:nvSpPr>
        <p:spPr>
          <a:xfrm>
            <a:off x="1598425" y="3925500"/>
            <a:ext cx="7446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zh-TW" sz="1700">
                <a:solidFill>
                  <a:srgbClr val="98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India</a:t>
            </a:r>
            <a:endParaRPr b="0" i="0" sz="1700" u="none" cap="none" strike="noStrike">
              <a:solidFill>
                <a:srgbClr val="980000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875" name="Google Shape;1875;p41"/>
          <p:cNvSpPr txBox="1"/>
          <p:nvPr/>
        </p:nvSpPr>
        <p:spPr>
          <a:xfrm>
            <a:off x="922900" y="2128625"/>
            <a:ext cx="4884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zh-TW" sz="12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IQD</a:t>
            </a:r>
            <a:endParaRPr sz="1200">
              <a:solidFill>
                <a:schemeClr val="dk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876" name="Google Shape;1876;p41"/>
          <p:cNvSpPr txBox="1"/>
          <p:nvPr/>
        </p:nvSpPr>
        <p:spPr>
          <a:xfrm>
            <a:off x="1755025" y="4276450"/>
            <a:ext cx="431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98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INR</a:t>
            </a:r>
            <a:endParaRPr sz="1200">
              <a:solidFill>
                <a:srgbClr val="980000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877" name="Google Shape;1877;p41"/>
          <p:cNvSpPr txBox="1"/>
          <p:nvPr/>
        </p:nvSpPr>
        <p:spPr>
          <a:xfrm>
            <a:off x="5164550" y="4319325"/>
            <a:ext cx="431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9900FF"/>
                </a:solidFill>
                <a:highlight>
                  <a:srgbClr val="FFFFFF"/>
                </a:highlight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NPR</a:t>
            </a:r>
            <a:endParaRPr sz="800">
              <a:solidFill>
                <a:srgbClr val="9900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878" name="Google Shape;1878;p41"/>
          <p:cNvSpPr txBox="1"/>
          <p:nvPr/>
        </p:nvSpPr>
        <p:spPr>
          <a:xfrm>
            <a:off x="7824450" y="3773100"/>
            <a:ext cx="431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HKD</a:t>
            </a:r>
            <a:endParaRPr sz="1200">
              <a:solidFill>
                <a:schemeClr val="dk2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879" name="Google Shape;1879;p41"/>
          <p:cNvSpPr txBox="1"/>
          <p:nvPr/>
        </p:nvSpPr>
        <p:spPr>
          <a:xfrm>
            <a:off x="7809225" y="1452125"/>
            <a:ext cx="577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NTD</a:t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3" name="Shape 1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" name="Google Shape;1884;p42"/>
          <p:cNvSpPr txBox="1"/>
          <p:nvPr>
            <p:ph idx="1" type="body"/>
          </p:nvPr>
        </p:nvSpPr>
        <p:spPr>
          <a:xfrm>
            <a:off x="242647" y="254632"/>
            <a:ext cx="8679900" cy="54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100"/>
              <a:buNone/>
            </a:pPr>
            <a:r>
              <a:rPr b="1" lang="zh-TW" sz="2800"/>
              <a:t>資料集數量</a:t>
            </a:r>
            <a:endParaRPr b="1" sz="2800"/>
          </a:p>
        </p:txBody>
      </p:sp>
      <p:sp>
        <p:nvSpPr>
          <p:cNvPr id="1885" name="Google Shape;1885;p42"/>
          <p:cNvSpPr/>
          <p:nvPr/>
        </p:nvSpPr>
        <p:spPr>
          <a:xfrm>
            <a:off x="674847" y="4138971"/>
            <a:ext cx="1458000" cy="81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886" name="Google Shape;1886;p42"/>
          <p:cNvSpPr/>
          <p:nvPr/>
        </p:nvSpPr>
        <p:spPr>
          <a:xfrm>
            <a:off x="2264219" y="4138971"/>
            <a:ext cx="1458000" cy="81000"/>
          </a:xfrm>
          <a:prstGeom prst="rect">
            <a:avLst/>
          </a:prstGeom>
          <a:solidFill>
            <a:srgbClr val="9800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887" name="Google Shape;1887;p42"/>
          <p:cNvSpPr/>
          <p:nvPr/>
        </p:nvSpPr>
        <p:spPr>
          <a:xfrm>
            <a:off x="3853592" y="4139659"/>
            <a:ext cx="1458000" cy="81000"/>
          </a:xfrm>
          <a:prstGeom prst="rect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888" name="Google Shape;1888;p42"/>
          <p:cNvSpPr/>
          <p:nvPr/>
        </p:nvSpPr>
        <p:spPr>
          <a:xfrm>
            <a:off x="5409865" y="4139646"/>
            <a:ext cx="1458000" cy="81000"/>
          </a:xfrm>
          <a:prstGeom prst="rect">
            <a:avLst/>
          </a:prstGeom>
          <a:solidFill>
            <a:srgbClr val="80808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889" name="Google Shape;1889;p42"/>
          <p:cNvSpPr/>
          <p:nvPr/>
        </p:nvSpPr>
        <p:spPr>
          <a:xfrm>
            <a:off x="6982687" y="4139646"/>
            <a:ext cx="1458000" cy="81000"/>
          </a:xfrm>
          <a:prstGeom prst="rect">
            <a:avLst/>
          </a:prstGeom>
          <a:solidFill>
            <a:srgbClr val="4A86E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890" name="Google Shape;1890;p42"/>
          <p:cNvSpPr txBox="1"/>
          <p:nvPr/>
        </p:nvSpPr>
        <p:spPr>
          <a:xfrm>
            <a:off x="691397" y="1121424"/>
            <a:ext cx="1458000" cy="346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1" lang="zh-TW" sz="1800">
                <a:solidFill>
                  <a:schemeClr val="lt1"/>
                </a:solidFill>
              </a:rPr>
              <a:t>Iraqi</a:t>
            </a:r>
            <a:endParaRPr b="1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1" name="Google Shape;1891;p42"/>
          <p:cNvSpPr txBox="1"/>
          <p:nvPr/>
        </p:nvSpPr>
        <p:spPr>
          <a:xfrm>
            <a:off x="2264219" y="1121424"/>
            <a:ext cx="1458000" cy="346200"/>
          </a:xfrm>
          <a:prstGeom prst="rect">
            <a:avLst/>
          </a:prstGeom>
          <a:solidFill>
            <a:srgbClr val="980000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800">
                <a:solidFill>
                  <a:schemeClr val="lt1"/>
                </a:solidFill>
              </a:rPr>
              <a:t>India</a:t>
            </a:r>
            <a:endParaRPr b="1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2" name="Google Shape;1892;p42"/>
          <p:cNvSpPr txBox="1"/>
          <p:nvPr/>
        </p:nvSpPr>
        <p:spPr>
          <a:xfrm>
            <a:off x="5409865" y="1121424"/>
            <a:ext cx="1458000" cy="346200"/>
          </a:xfrm>
          <a:prstGeom prst="rect">
            <a:avLst/>
          </a:prstGeom>
          <a:solidFill>
            <a:srgbClr val="808080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800">
                <a:solidFill>
                  <a:schemeClr val="lt1"/>
                </a:solidFill>
              </a:rPr>
              <a:t>HongKong</a:t>
            </a:r>
            <a:endParaRPr b="1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3" name="Google Shape;1893;p42"/>
          <p:cNvSpPr txBox="1"/>
          <p:nvPr/>
        </p:nvSpPr>
        <p:spPr>
          <a:xfrm>
            <a:off x="6982687" y="1121424"/>
            <a:ext cx="1458000" cy="346200"/>
          </a:xfrm>
          <a:prstGeom prst="rect">
            <a:avLst/>
          </a:prstGeom>
          <a:solidFill>
            <a:srgbClr val="4A86E8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800">
                <a:solidFill>
                  <a:schemeClr val="lt1"/>
                </a:solidFill>
              </a:rPr>
              <a:t>Tawian</a:t>
            </a:r>
            <a:endParaRPr b="1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4" name="Google Shape;1894;p42"/>
          <p:cNvSpPr txBox="1"/>
          <p:nvPr/>
        </p:nvSpPr>
        <p:spPr>
          <a:xfrm>
            <a:off x="3837042" y="1121424"/>
            <a:ext cx="1458000" cy="346200"/>
          </a:xfrm>
          <a:prstGeom prst="rect">
            <a:avLst/>
          </a:prstGeom>
          <a:solidFill>
            <a:srgbClr val="9900FF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800">
                <a:solidFill>
                  <a:schemeClr val="lt1"/>
                </a:solidFill>
              </a:rPr>
              <a:t>Nepal</a:t>
            </a:r>
            <a:endParaRPr b="1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95" name="Google Shape;1895;p42"/>
          <p:cNvCxnSpPr/>
          <p:nvPr/>
        </p:nvCxnSpPr>
        <p:spPr>
          <a:xfrm>
            <a:off x="1403847" y="4256605"/>
            <a:ext cx="0" cy="339900"/>
          </a:xfrm>
          <a:prstGeom prst="straightConnector1">
            <a:avLst/>
          </a:prstGeom>
          <a:noFill/>
          <a:ln cap="flat" cmpd="sng" w="6667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896" name="Google Shape;1896;p42"/>
          <p:cNvCxnSpPr/>
          <p:nvPr/>
        </p:nvCxnSpPr>
        <p:spPr>
          <a:xfrm>
            <a:off x="4582592" y="4257292"/>
            <a:ext cx="0" cy="339900"/>
          </a:xfrm>
          <a:prstGeom prst="straightConnector1">
            <a:avLst/>
          </a:prstGeom>
          <a:noFill/>
          <a:ln cap="flat" cmpd="sng" w="66675">
            <a:solidFill>
              <a:srgbClr val="9900F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897" name="Google Shape;1897;p42"/>
          <p:cNvCxnSpPr/>
          <p:nvPr/>
        </p:nvCxnSpPr>
        <p:spPr>
          <a:xfrm>
            <a:off x="2993219" y="4256605"/>
            <a:ext cx="0" cy="339900"/>
          </a:xfrm>
          <a:prstGeom prst="straightConnector1">
            <a:avLst/>
          </a:prstGeom>
          <a:noFill/>
          <a:ln cap="flat" cmpd="sng" w="66675">
            <a:solidFill>
              <a:srgbClr val="980000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898" name="Google Shape;1898;p42"/>
          <p:cNvCxnSpPr/>
          <p:nvPr/>
        </p:nvCxnSpPr>
        <p:spPr>
          <a:xfrm>
            <a:off x="6138865" y="4257280"/>
            <a:ext cx="0" cy="339900"/>
          </a:xfrm>
          <a:prstGeom prst="straightConnector1">
            <a:avLst/>
          </a:prstGeom>
          <a:noFill/>
          <a:ln cap="flat" cmpd="sng" w="66675">
            <a:solidFill>
              <a:srgbClr val="999999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899" name="Google Shape;1899;p42"/>
          <p:cNvCxnSpPr/>
          <p:nvPr/>
        </p:nvCxnSpPr>
        <p:spPr>
          <a:xfrm>
            <a:off x="7711687" y="4257280"/>
            <a:ext cx="0" cy="339900"/>
          </a:xfrm>
          <a:prstGeom prst="straightConnector1">
            <a:avLst/>
          </a:prstGeom>
          <a:noFill/>
          <a:ln cap="flat" cmpd="sng" w="66675">
            <a:solidFill>
              <a:srgbClr val="4A86E8"/>
            </a:solidFill>
            <a:prstDash val="solid"/>
            <a:miter lim="800000"/>
            <a:headEnd len="sm" w="sm" type="none"/>
            <a:tailEnd len="sm" w="sm" type="none"/>
          </a:ln>
        </p:spPr>
      </p:cxnSp>
      <p:graphicFrame>
        <p:nvGraphicFramePr>
          <p:cNvPr id="1900" name="Google Shape;1900;p42"/>
          <p:cNvGraphicFramePr/>
          <p:nvPr/>
        </p:nvGraphicFramePr>
        <p:xfrm>
          <a:off x="691400" y="15448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{64198435-950B-4F08-91D4-1557AB17CA23}</a:tableStyleId>
              </a:tblPr>
              <a:tblGrid>
                <a:gridCol w="729000"/>
                <a:gridCol w="729000"/>
              </a:tblGrid>
              <a:tr h="514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000">
                          <a:solidFill>
                            <a:schemeClr val="dk1"/>
                          </a:solidFill>
                          <a:latin typeface="Fira Sans Medium"/>
                          <a:ea typeface="Fira Sans Medium"/>
                          <a:cs typeface="Fira Sans Medium"/>
                          <a:sym typeface="Fira Sans Medium"/>
                        </a:rPr>
                        <a:t>د.ع250 </a:t>
                      </a:r>
                      <a:endParaRPr b="1" sz="1500"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>
                          <a:latin typeface="Fira Sans Medium"/>
                          <a:ea typeface="Fira Sans Medium"/>
                          <a:cs typeface="Fira Sans Medium"/>
                          <a:sym typeface="Fira Sans Medium"/>
                        </a:rPr>
                        <a:t>1100</a:t>
                      </a:r>
                      <a:endParaRPr sz="1000">
                        <a:latin typeface="Fira Sans Medium"/>
                        <a:ea typeface="Fira Sans Medium"/>
                        <a:cs typeface="Fira Sans Medium"/>
                        <a:sym typeface="Fira Sans Medium"/>
                      </a:endParaRPr>
                    </a:p>
                  </a:txBody>
                  <a:tcPr marT="91425" marB="91425" marR="91425" marL="91425" anchor="ctr"/>
                </a:tc>
              </a:tr>
              <a:tr h="514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>
                          <a:latin typeface="Fira Sans Medium"/>
                          <a:ea typeface="Fira Sans Medium"/>
                          <a:cs typeface="Fira Sans Medium"/>
                          <a:sym typeface="Fira Sans Medium"/>
                        </a:rPr>
                        <a:t>د.ع500</a:t>
                      </a:r>
                      <a:endParaRPr sz="1000">
                        <a:latin typeface="Fira Sans Medium"/>
                        <a:ea typeface="Fira Sans Medium"/>
                        <a:cs typeface="Fira Sans Medium"/>
                        <a:sym typeface="Fira Sans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>
                          <a:latin typeface="Fira Sans Medium"/>
                          <a:ea typeface="Fira Sans Medium"/>
                          <a:cs typeface="Fira Sans Medium"/>
                          <a:sym typeface="Fira Sans Medium"/>
                        </a:rPr>
                        <a:t>800</a:t>
                      </a:r>
                      <a:endParaRPr sz="1000">
                        <a:latin typeface="Fira Sans Medium"/>
                        <a:ea typeface="Fira Sans Medium"/>
                        <a:cs typeface="Fira Sans Medium"/>
                        <a:sym typeface="Fira Sans Medium"/>
                      </a:endParaRPr>
                    </a:p>
                  </a:txBody>
                  <a:tcPr marT="91425" marB="91425" marR="91425" marL="91425" anchor="ctr"/>
                </a:tc>
              </a:tr>
              <a:tr h="514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>
                          <a:latin typeface="Fira Sans Medium"/>
                          <a:ea typeface="Fira Sans Medium"/>
                          <a:cs typeface="Fira Sans Medium"/>
                          <a:sym typeface="Fira Sans Medium"/>
                        </a:rPr>
                        <a:t>د.ع1000</a:t>
                      </a:r>
                      <a:endParaRPr sz="1000">
                        <a:latin typeface="Fira Sans Medium"/>
                        <a:ea typeface="Fira Sans Medium"/>
                        <a:cs typeface="Fira Sans Medium"/>
                        <a:sym typeface="Fira Sans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>
                          <a:latin typeface="Fira Sans Medium"/>
                          <a:ea typeface="Fira Sans Medium"/>
                          <a:cs typeface="Fira Sans Medium"/>
                          <a:sym typeface="Fira Sans Medium"/>
                        </a:rPr>
                        <a:t>900</a:t>
                      </a:r>
                      <a:endParaRPr sz="1000">
                        <a:latin typeface="Fira Sans Medium"/>
                        <a:ea typeface="Fira Sans Medium"/>
                        <a:cs typeface="Fira Sans Medium"/>
                        <a:sym typeface="Fira Sans Medium"/>
                      </a:endParaRPr>
                    </a:p>
                  </a:txBody>
                  <a:tcPr marT="91425" marB="91425" marR="91425" marL="91425" anchor="ctr"/>
                </a:tc>
              </a:tr>
              <a:tr h="514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>
                          <a:latin typeface="Fira Sans Medium"/>
                          <a:ea typeface="Fira Sans Medium"/>
                          <a:cs typeface="Fira Sans Medium"/>
                          <a:sym typeface="Fira Sans Medium"/>
                        </a:rPr>
                        <a:t>د.ع5000</a:t>
                      </a:r>
                      <a:endParaRPr sz="1000">
                        <a:latin typeface="Fira Sans Medium"/>
                        <a:ea typeface="Fira Sans Medium"/>
                        <a:cs typeface="Fira Sans Medium"/>
                        <a:sym typeface="Fira Sans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>
                          <a:latin typeface="Fira Sans Medium"/>
                          <a:ea typeface="Fira Sans Medium"/>
                          <a:cs typeface="Fira Sans Medium"/>
                          <a:sym typeface="Fira Sans Medium"/>
                        </a:rPr>
                        <a:t>1078</a:t>
                      </a:r>
                      <a:endParaRPr sz="1000">
                        <a:latin typeface="Fira Sans Medium"/>
                        <a:ea typeface="Fira Sans Medium"/>
                        <a:cs typeface="Fira Sans Medium"/>
                        <a:sym typeface="Fira Sans Medium"/>
                      </a:endParaRPr>
                    </a:p>
                  </a:txBody>
                  <a:tcPr marT="91425" marB="91425" marR="91425" marL="91425" anchor="ctr"/>
                </a:tc>
              </a:tr>
              <a:tr h="514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>
                          <a:latin typeface="Fira Sans Medium"/>
                          <a:ea typeface="Fira Sans Medium"/>
                          <a:cs typeface="Fira Sans Medium"/>
                          <a:sym typeface="Fira Sans Medium"/>
                        </a:rPr>
                        <a:t>د.ع10000</a:t>
                      </a:r>
                      <a:endParaRPr sz="1000">
                        <a:latin typeface="Fira Sans Medium"/>
                        <a:ea typeface="Fira Sans Medium"/>
                        <a:cs typeface="Fira Sans Medium"/>
                        <a:sym typeface="Fira Sans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>
                          <a:latin typeface="Fira Sans Medium"/>
                          <a:ea typeface="Fira Sans Medium"/>
                          <a:cs typeface="Fira Sans Medium"/>
                          <a:sym typeface="Fira Sans Medium"/>
                        </a:rPr>
                        <a:t>1089</a:t>
                      </a:r>
                      <a:endParaRPr sz="1000">
                        <a:latin typeface="Fira Sans Medium"/>
                        <a:ea typeface="Fira Sans Medium"/>
                        <a:cs typeface="Fira Sans Medium"/>
                        <a:sym typeface="Fira Sans Medium"/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graphicFrame>
        <p:nvGraphicFramePr>
          <p:cNvPr id="1901" name="Google Shape;1901;p42"/>
          <p:cNvGraphicFramePr/>
          <p:nvPr/>
        </p:nvGraphicFramePr>
        <p:xfrm>
          <a:off x="2264225" y="15448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{64198435-950B-4F08-91D4-1557AB17CA23}</a:tableStyleId>
              </a:tblPr>
              <a:tblGrid>
                <a:gridCol w="729000"/>
                <a:gridCol w="729000"/>
              </a:tblGrid>
              <a:tr h="514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>
                          <a:latin typeface="Fira Sans Medium"/>
                          <a:ea typeface="Fira Sans Medium"/>
                          <a:cs typeface="Fira Sans Medium"/>
                          <a:sym typeface="Fira Sans Medium"/>
                        </a:rPr>
                        <a:t>₹10</a:t>
                      </a:r>
                      <a:endParaRPr sz="1000">
                        <a:latin typeface="Fira Sans Medium"/>
                        <a:ea typeface="Fira Sans Medium"/>
                        <a:cs typeface="Fira Sans Medium"/>
                        <a:sym typeface="Fira Sans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>
                          <a:latin typeface="Fira Sans Medium"/>
                          <a:ea typeface="Fira Sans Medium"/>
                          <a:cs typeface="Fira Sans Medium"/>
                          <a:sym typeface="Fira Sans Medium"/>
                        </a:rPr>
                        <a:t>1200</a:t>
                      </a:r>
                      <a:endParaRPr sz="1000">
                        <a:latin typeface="Fira Sans Medium"/>
                        <a:ea typeface="Fira Sans Medium"/>
                        <a:cs typeface="Fira Sans Medium"/>
                        <a:sym typeface="Fira Sans Medium"/>
                      </a:endParaRPr>
                    </a:p>
                  </a:txBody>
                  <a:tcPr marT="91425" marB="91425" marR="91425" marL="91425" anchor="ctr"/>
                </a:tc>
              </a:tr>
              <a:tr h="514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>
                          <a:latin typeface="Fira Sans Medium"/>
                          <a:ea typeface="Fira Sans Medium"/>
                          <a:cs typeface="Fira Sans Medium"/>
                          <a:sym typeface="Fira Sans Medium"/>
                        </a:rPr>
                        <a:t>₹20</a:t>
                      </a:r>
                      <a:endParaRPr sz="1000">
                        <a:latin typeface="Fira Sans Medium"/>
                        <a:ea typeface="Fira Sans Medium"/>
                        <a:cs typeface="Fira Sans Medium"/>
                        <a:sym typeface="Fira Sans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>
                          <a:latin typeface="Fira Sans Medium"/>
                          <a:ea typeface="Fira Sans Medium"/>
                          <a:cs typeface="Fira Sans Medium"/>
                          <a:sym typeface="Fira Sans Medium"/>
                        </a:rPr>
                        <a:t>1200</a:t>
                      </a:r>
                      <a:endParaRPr sz="1000">
                        <a:latin typeface="Fira Sans Medium"/>
                        <a:ea typeface="Fira Sans Medium"/>
                        <a:cs typeface="Fira Sans Medium"/>
                        <a:sym typeface="Fira Sans Medium"/>
                      </a:endParaRPr>
                    </a:p>
                  </a:txBody>
                  <a:tcPr marT="91425" marB="91425" marR="91425" marL="91425" anchor="ctr"/>
                </a:tc>
              </a:tr>
              <a:tr h="5148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>
                          <a:latin typeface="Fira Sans Medium"/>
                          <a:ea typeface="Fira Sans Medium"/>
                          <a:cs typeface="Fira Sans Medium"/>
                          <a:sym typeface="Fira Sans Medium"/>
                        </a:rPr>
                        <a:t>.</a:t>
                      </a:r>
                      <a:endParaRPr sz="1000">
                        <a:latin typeface="Fira Sans Medium"/>
                        <a:ea typeface="Fira Sans Medium"/>
                        <a:cs typeface="Fira Sans Medium"/>
                        <a:sym typeface="Fira Sans Medium"/>
                      </a:endParaRPr>
                    </a:p>
                    <a:p>
                      <a:pPr indent="0" lvl="0" marL="0" rtl="0" algn="ctr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>
                          <a:latin typeface="Fira Sans Medium"/>
                          <a:ea typeface="Fira Sans Medium"/>
                          <a:cs typeface="Fira Sans Medium"/>
                          <a:sym typeface="Fira Sans Medium"/>
                        </a:rPr>
                        <a:t>.</a:t>
                      </a:r>
                      <a:endParaRPr sz="1000">
                        <a:latin typeface="Fira Sans Medium"/>
                        <a:ea typeface="Fira Sans Medium"/>
                        <a:cs typeface="Fira Sans Medium"/>
                        <a:sym typeface="Fira Sans Medium"/>
                      </a:endParaRPr>
                    </a:p>
                    <a:p>
                      <a:pPr indent="0" lvl="0" marL="0" rtl="0" algn="ctr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>
                          <a:latin typeface="Fira Sans Medium"/>
                          <a:ea typeface="Fira Sans Medium"/>
                          <a:cs typeface="Fira Sans Medium"/>
                          <a:sym typeface="Fira Sans Medium"/>
                        </a:rPr>
                        <a:t>.</a:t>
                      </a:r>
                      <a:endParaRPr sz="1000">
                        <a:latin typeface="Fira Sans Medium"/>
                        <a:ea typeface="Fira Sans Medium"/>
                        <a:cs typeface="Fira Sans Medium"/>
                        <a:sym typeface="Fira Sans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000">
                          <a:solidFill>
                            <a:schemeClr val="dk1"/>
                          </a:solidFill>
                          <a:latin typeface="Fira Sans Medium"/>
                          <a:ea typeface="Fira Sans Medium"/>
                          <a:cs typeface="Fira Sans Medium"/>
                          <a:sym typeface="Fira Sans Medium"/>
                        </a:rPr>
                        <a:t>.</a:t>
                      </a:r>
                      <a:endParaRPr sz="1000">
                        <a:solidFill>
                          <a:schemeClr val="dk1"/>
                        </a:solidFill>
                        <a:latin typeface="Fira Sans Medium"/>
                        <a:ea typeface="Fira Sans Medium"/>
                        <a:cs typeface="Fira Sans Medium"/>
                        <a:sym typeface="Fira Sans Medium"/>
                      </a:endParaRPr>
                    </a:p>
                    <a:p>
                      <a:pPr indent="0" lvl="0" marL="0" rtl="0" algn="ctr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000">
                          <a:solidFill>
                            <a:schemeClr val="dk1"/>
                          </a:solidFill>
                          <a:latin typeface="Fira Sans Medium"/>
                          <a:ea typeface="Fira Sans Medium"/>
                          <a:cs typeface="Fira Sans Medium"/>
                          <a:sym typeface="Fira Sans Medium"/>
                        </a:rPr>
                        <a:t>.</a:t>
                      </a:r>
                      <a:endParaRPr sz="1000">
                        <a:solidFill>
                          <a:schemeClr val="dk1"/>
                        </a:solidFill>
                        <a:latin typeface="Fira Sans Medium"/>
                        <a:ea typeface="Fira Sans Medium"/>
                        <a:cs typeface="Fira Sans Medium"/>
                        <a:sym typeface="Fira Sans Medium"/>
                      </a:endParaRPr>
                    </a:p>
                    <a:p>
                      <a:pPr indent="0" lvl="0" marL="0" rtl="0" algn="ctr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000">
                          <a:solidFill>
                            <a:schemeClr val="dk1"/>
                          </a:solidFill>
                          <a:latin typeface="Fira Sans Medium"/>
                          <a:ea typeface="Fira Sans Medium"/>
                          <a:cs typeface="Fira Sans Medium"/>
                          <a:sym typeface="Fira Sans Medium"/>
                        </a:rPr>
                        <a:t>.</a:t>
                      </a:r>
                      <a:endParaRPr sz="1000">
                        <a:latin typeface="Fira Sans Medium"/>
                        <a:ea typeface="Fira Sans Medium"/>
                        <a:cs typeface="Fira Sans Medium"/>
                        <a:sym typeface="Fira Sans Medium"/>
                      </a:endParaRPr>
                    </a:p>
                  </a:txBody>
                  <a:tcPr marT="91425" marB="91425" marR="91425" marL="91425" anchor="ctr"/>
                </a:tc>
              </a:tr>
              <a:tr h="514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000">
                          <a:solidFill>
                            <a:schemeClr val="dk1"/>
                          </a:solidFill>
                          <a:latin typeface="Fira Sans Medium"/>
                          <a:ea typeface="Fira Sans Medium"/>
                          <a:cs typeface="Fira Sans Medium"/>
                          <a:sym typeface="Fira Sans Medium"/>
                        </a:rPr>
                        <a:t>₹500</a:t>
                      </a:r>
                      <a:endParaRPr sz="1000">
                        <a:latin typeface="Fira Sans Medium"/>
                        <a:ea typeface="Fira Sans Medium"/>
                        <a:cs typeface="Fira Sans Medium"/>
                        <a:sym typeface="Fira Sans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>
                          <a:latin typeface="Fira Sans Medium"/>
                          <a:ea typeface="Fira Sans Medium"/>
                          <a:cs typeface="Fira Sans Medium"/>
                          <a:sym typeface="Fira Sans Medium"/>
                        </a:rPr>
                        <a:t>1200</a:t>
                      </a:r>
                      <a:endParaRPr sz="1000">
                        <a:latin typeface="Fira Sans Medium"/>
                        <a:ea typeface="Fira Sans Medium"/>
                        <a:cs typeface="Fira Sans Medium"/>
                        <a:sym typeface="Fira Sans Medium"/>
                      </a:endParaRPr>
                    </a:p>
                  </a:txBody>
                  <a:tcPr marT="91425" marB="91425" marR="91425" marL="91425" anchor="ctr"/>
                </a:tc>
              </a:tr>
              <a:tr h="514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000">
                          <a:solidFill>
                            <a:schemeClr val="dk1"/>
                          </a:solidFill>
                          <a:latin typeface="Fira Sans Medium"/>
                          <a:ea typeface="Fira Sans Medium"/>
                          <a:cs typeface="Fira Sans Medium"/>
                          <a:sym typeface="Fira Sans Medium"/>
                        </a:rPr>
                        <a:t>₹2000</a:t>
                      </a:r>
                      <a:endParaRPr sz="1000">
                        <a:latin typeface="Fira Sans Medium"/>
                        <a:ea typeface="Fira Sans Medium"/>
                        <a:cs typeface="Fira Sans Medium"/>
                        <a:sym typeface="Fira Sans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>
                          <a:latin typeface="Fira Sans Medium"/>
                          <a:ea typeface="Fira Sans Medium"/>
                          <a:cs typeface="Fira Sans Medium"/>
                          <a:sym typeface="Fira Sans Medium"/>
                        </a:rPr>
                        <a:t>1200</a:t>
                      </a:r>
                      <a:endParaRPr sz="1000">
                        <a:latin typeface="Fira Sans Medium"/>
                        <a:ea typeface="Fira Sans Medium"/>
                        <a:cs typeface="Fira Sans Medium"/>
                        <a:sym typeface="Fira Sans Medium"/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graphicFrame>
        <p:nvGraphicFramePr>
          <p:cNvPr id="1902" name="Google Shape;1902;p42"/>
          <p:cNvGraphicFramePr/>
          <p:nvPr/>
        </p:nvGraphicFramePr>
        <p:xfrm>
          <a:off x="3837050" y="15448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{64198435-950B-4F08-91D4-1557AB17CA23}</a:tableStyleId>
              </a:tblPr>
              <a:tblGrid>
                <a:gridCol w="729000"/>
                <a:gridCol w="729000"/>
              </a:tblGrid>
              <a:tr h="514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>
                          <a:latin typeface="Fira Sans Medium"/>
                          <a:ea typeface="Fira Sans Medium"/>
                          <a:cs typeface="Fira Sans Medium"/>
                          <a:sym typeface="Fira Sans Medium"/>
                        </a:rPr>
                        <a:t>₹500</a:t>
                      </a:r>
                      <a:endParaRPr sz="1000">
                        <a:latin typeface="Fira Sans Medium"/>
                        <a:ea typeface="Fira Sans Medium"/>
                        <a:cs typeface="Fira Sans Medium"/>
                        <a:sym typeface="Fira Sans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>
                          <a:latin typeface="Fira Sans Medium"/>
                          <a:ea typeface="Fira Sans Medium"/>
                          <a:cs typeface="Fira Sans Medium"/>
                          <a:sym typeface="Fira Sans Medium"/>
                        </a:rPr>
                        <a:t>850</a:t>
                      </a:r>
                      <a:endParaRPr sz="1000">
                        <a:latin typeface="Fira Sans Medium"/>
                        <a:ea typeface="Fira Sans Medium"/>
                        <a:cs typeface="Fira Sans Medium"/>
                        <a:sym typeface="Fira Sans Medium"/>
                      </a:endParaRPr>
                    </a:p>
                  </a:txBody>
                  <a:tcPr marT="91425" marB="91425" marR="91425" marL="91425" anchor="ctr"/>
                </a:tc>
              </a:tr>
              <a:tr h="514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>
                          <a:latin typeface="Fira Sans Medium"/>
                          <a:ea typeface="Fira Sans Medium"/>
                          <a:cs typeface="Fira Sans Medium"/>
                          <a:sym typeface="Fira Sans Medium"/>
                        </a:rPr>
                        <a:t>- - -</a:t>
                      </a:r>
                      <a:endParaRPr sz="1000">
                        <a:latin typeface="Fira Sans Medium"/>
                        <a:ea typeface="Fira Sans Medium"/>
                        <a:cs typeface="Fira Sans Medium"/>
                        <a:sym typeface="Fira Sans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000">
                          <a:solidFill>
                            <a:schemeClr val="dk1"/>
                          </a:solidFill>
                          <a:latin typeface="Fira Sans Medium"/>
                          <a:ea typeface="Fira Sans Medium"/>
                          <a:cs typeface="Fira Sans Medium"/>
                          <a:sym typeface="Fira Sans Medium"/>
                        </a:rPr>
                        <a:t>- - -</a:t>
                      </a:r>
                      <a:endParaRPr sz="1000">
                        <a:latin typeface="Fira Sans Medium"/>
                        <a:ea typeface="Fira Sans Medium"/>
                        <a:cs typeface="Fira Sans Medium"/>
                        <a:sym typeface="Fira Sans Medium"/>
                      </a:endParaRPr>
                    </a:p>
                  </a:txBody>
                  <a:tcPr marT="91425" marB="91425" marR="91425" marL="91425" anchor="ctr"/>
                </a:tc>
              </a:tr>
              <a:tr h="514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>
                          <a:latin typeface="Fira Sans Medium"/>
                          <a:ea typeface="Fira Sans Medium"/>
                          <a:cs typeface="Fira Sans Medium"/>
                          <a:sym typeface="Fira Sans Medium"/>
                        </a:rPr>
                        <a:t>- - -</a:t>
                      </a:r>
                      <a:endParaRPr sz="1000">
                        <a:latin typeface="Fira Sans Medium"/>
                        <a:ea typeface="Fira Sans Medium"/>
                        <a:cs typeface="Fira Sans Medium"/>
                        <a:sym typeface="Fira Sans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000">
                          <a:solidFill>
                            <a:schemeClr val="dk1"/>
                          </a:solidFill>
                          <a:latin typeface="Fira Sans Medium"/>
                          <a:ea typeface="Fira Sans Medium"/>
                          <a:cs typeface="Fira Sans Medium"/>
                          <a:sym typeface="Fira Sans Medium"/>
                        </a:rPr>
                        <a:t>- - -</a:t>
                      </a:r>
                      <a:endParaRPr sz="1000">
                        <a:latin typeface="Fira Sans Medium"/>
                        <a:ea typeface="Fira Sans Medium"/>
                        <a:cs typeface="Fira Sans Medium"/>
                        <a:sym typeface="Fira Sans Medium"/>
                      </a:endParaRPr>
                    </a:p>
                  </a:txBody>
                  <a:tcPr marT="91425" marB="91425" marR="91425" marL="91425" anchor="ctr"/>
                </a:tc>
              </a:tr>
              <a:tr h="514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000">
                          <a:latin typeface="Fira Sans Medium"/>
                          <a:ea typeface="Fira Sans Medium"/>
                          <a:cs typeface="Fira Sans Medium"/>
                          <a:sym typeface="Fira Sans Medium"/>
                        </a:rPr>
                        <a:t>- - -</a:t>
                      </a:r>
                      <a:endParaRPr sz="1000">
                        <a:latin typeface="Fira Sans Medium"/>
                        <a:ea typeface="Fira Sans Medium"/>
                        <a:cs typeface="Fira Sans Medium"/>
                        <a:sym typeface="Fira Sans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>
                          <a:solidFill>
                            <a:schemeClr val="dk1"/>
                          </a:solidFill>
                          <a:latin typeface="Fira Sans Medium"/>
                          <a:ea typeface="Fira Sans Medium"/>
                          <a:cs typeface="Fira Sans Medium"/>
                          <a:sym typeface="Fira Sans Medium"/>
                        </a:rPr>
                        <a:t>- - -</a:t>
                      </a:r>
                      <a:endParaRPr sz="1000">
                        <a:latin typeface="Fira Sans Medium"/>
                        <a:ea typeface="Fira Sans Medium"/>
                        <a:cs typeface="Fira Sans Medium"/>
                        <a:sym typeface="Fira Sans Medium"/>
                      </a:endParaRPr>
                    </a:p>
                  </a:txBody>
                  <a:tcPr marT="91425" marB="91425" marR="91425" marL="91425" anchor="ctr"/>
                </a:tc>
              </a:tr>
              <a:tr h="514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000">
                          <a:solidFill>
                            <a:schemeClr val="dk1"/>
                          </a:solidFill>
                          <a:latin typeface="Fira Sans Medium"/>
                          <a:ea typeface="Fira Sans Medium"/>
                          <a:cs typeface="Fira Sans Medium"/>
                          <a:sym typeface="Fira Sans Medium"/>
                        </a:rPr>
                        <a:t>₹1000</a:t>
                      </a:r>
                      <a:endParaRPr sz="1000">
                        <a:latin typeface="Fira Sans Medium"/>
                        <a:ea typeface="Fira Sans Medium"/>
                        <a:cs typeface="Fira Sans Medium"/>
                        <a:sym typeface="Fira Sans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>
                          <a:latin typeface="Fira Sans Medium"/>
                          <a:ea typeface="Fira Sans Medium"/>
                          <a:cs typeface="Fira Sans Medium"/>
                          <a:sym typeface="Fira Sans Medium"/>
                        </a:rPr>
                        <a:t>887</a:t>
                      </a:r>
                      <a:endParaRPr sz="1000">
                        <a:latin typeface="Fira Sans Medium"/>
                        <a:ea typeface="Fira Sans Medium"/>
                        <a:cs typeface="Fira Sans Medium"/>
                        <a:sym typeface="Fira Sans Medium"/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graphicFrame>
        <p:nvGraphicFramePr>
          <p:cNvPr id="1903" name="Google Shape;1903;p42"/>
          <p:cNvGraphicFramePr/>
          <p:nvPr/>
        </p:nvGraphicFramePr>
        <p:xfrm>
          <a:off x="5409863" y="15448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{64198435-950B-4F08-91D4-1557AB17CA23}</a:tableStyleId>
              </a:tblPr>
              <a:tblGrid>
                <a:gridCol w="729000"/>
                <a:gridCol w="729000"/>
              </a:tblGrid>
              <a:tr h="514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>
                          <a:solidFill>
                            <a:schemeClr val="dk1"/>
                          </a:solidFill>
                          <a:latin typeface="Fira Sans Medium"/>
                          <a:ea typeface="Fira Sans Medium"/>
                          <a:cs typeface="Fira Sans Medium"/>
                          <a:sym typeface="Fira Sans Medium"/>
                        </a:rPr>
                        <a:t>HK$10</a:t>
                      </a:r>
                      <a:endParaRPr sz="1000">
                        <a:solidFill>
                          <a:schemeClr val="dk1"/>
                        </a:solidFill>
                        <a:latin typeface="Fira Sans Medium"/>
                        <a:ea typeface="Fira Sans Medium"/>
                        <a:cs typeface="Fira Sans Medium"/>
                        <a:sym typeface="Fira Sans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>
                          <a:latin typeface="Fira Sans Medium"/>
                          <a:ea typeface="Fira Sans Medium"/>
                          <a:cs typeface="Fira Sans Medium"/>
                          <a:sym typeface="Fira Sans Medium"/>
                        </a:rPr>
                        <a:t>800</a:t>
                      </a:r>
                      <a:endParaRPr sz="1000">
                        <a:latin typeface="Fira Sans Medium"/>
                        <a:ea typeface="Fira Sans Medium"/>
                        <a:cs typeface="Fira Sans Medium"/>
                        <a:sym typeface="Fira Sans Medium"/>
                      </a:endParaRPr>
                    </a:p>
                  </a:txBody>
                  <a:tcPr marT="91425" marB="91425" marR="91425" marL="91425" anchor="ctr"/>
                </a:tc>
              </a:tr>
              <a:tr h="514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>
                          <a:solidFill>
                            <a:schemeClr val="dk1"/>
                          </a:solidFill>
                          <a:latin typeface="Fira Sans Medium"/>
                          <a:ea typeface="Fira Sans Medium"/>
                          <a:cs typeface="Fira Sans Medium"/>
                          <a:sym typeface="Fira Sans Medium"/>
                        </a:rPr>
                        <a:t>HK$20</a:t>
                      </a:r>
                      <a:endParaRPr sz="1000">
                        <a:solidFill>
                          <a:schemeClr val="dk1"/>
                        </a:solidFill>
                        <a:latin typeface="Fira Sans Medium"/>
                        <a:ea typeface="Fira Sans Medium"/>
                        <a:cs typeface="Fira Sans Medium"/>
                        <a:sym typeface="Fira Sans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>
                          <a:latin typeface="Fira Sans Medium"/>
                          <a:ea typeface="Fira Sans Medium"/>
                          <a:cs typeface="Fira Sans Medium"/>
                          <a:sym typeface="Fira Sans Medium"/>
                        </a:rPr>
                        <a:t>800</a:t>
                      </a:r>
                      <a:endParaRPr sz="1000">
                        <a:latin typeface="Fira Sans Medium"/>
                        <a:ea typeface="Fira Sans Medium"/>
                        <a:cs typeface="Fira Sans Medium"/>
                        <a:sym typeface="Fira Sans Medium"/>
                      </a:endParaRPr>
                    </a:p>
                  </a:txBody>
                  <a:tcPr marT="91425" marB="91425" marR="91425" marL="91425" anchor="ctr"/>
                </a:tc>
              </a:tr>
              <a:tr h="5148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000">
                          <a:solidFill>
                            <a:schemeClr val="dk1"/>
                          </a:solidFill>
                          <a:latin typeface="Fira Sans Medium"/>
                          <a:ea typeface="Fira Sans Medium"/>
                          <a:cs typeface="Fira Sans Medium"/>
                          <a:sym typeface="Fira Sans Medium"/>
                        </a:rPr>
                        <a:t>.</a:t>
                      </a:r>
                      <a:endParaRPr sz="1000">
                        <a:solidFill>
                          <a:schemeClr val="dk1"/>
                        </a:solidFill>
                        <a:latin typeface="Fira Sans Medium"/>
                        <a:ea typeface="Fira Sans Medium"/>
                        <a:cs typeface="Fira Sans Medium"/>
                        <a:sym typeface="Fira Sans Medium"/>
                      </a:endParaRPr>
                    </a:p>
                    <a:p>
                      <a:pPr indent="0" lvl="0" marL="0" rtl="0" algn="ctr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000">
                          <a:solidFill>
                            <a:schemeClr val="dk1"/>
                          </a:solidFill>
                          <a:latin typeface="Fira Sans Medium"/>
                          <a:ea typeface="Fira Sans Medium"/>
                          <a:cs typeface="Fira Sans Medium"/>
                          <a:sym typeface="Fira Sans Medium"/>
                        </a:rPr>
                        <a:t>.</a:t>
                      </a:r>
                      <a:endParaRPr sz="1000">
                        <a:solidFill>
                          <a:schemeClr val="dk1"/>
                        </a:solidFill>
                        <a:latin typeface="Fira Sans Medium"/>
                        <a:ea typeface="Fira Sans Medium"/>
                        <a:cs typeface="Fira Sans Medium"/>
                        <a:sym typeface="Fira Sans Medium"/>
                      </a:endParaRPr>
                    </a:p>
                    <a:p>
                      <a:pPr indent="0" lvl="0" marL="0" rtl="0" algn="ctr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000">
                          <a:solidFill>
                            <a:schemeClr val="dk1"/>
                          </a:solidFill>
                          <a:latin typeface="Fira Sans Medium"/>
                          <a:ea typeface="Fira Sans Medium"/>
                          <a:cs typeface="Fira Sans Medium"/>
                          <a:sym typeface="Fira Sans Medium"/>
                        </a:rPr>
                        <a:t>.</a:t>
                      </a:r>
                      <a:endParaRPr sz="1000">
                        <a:solidFill>
                          <a:schemeClr val="dk1"/>
                        </a:solidFill>
                        <a:latin typeface="Fira Sans Medium"/>
                        <a:ea typeface="Fira Sans Medium"/>
                        <a:cs typeface="Fira Sans Medium"/>
                        <a:sym typeface="Fira Sans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000">
                          <a:solidFill>
                            <a:schemeClr val="dk1"/>
                          </a:solidFill>
                          <a:latin typeface="Fira Sans Medium"/>
                          <a:ea typeface="Fira Sans Medium"/>
                          <a:cs typeface="Fira Sans Medium"/>
                          <a:sym typeface="Fira Sans Medium"/>
                        </a:rPr>
                        <a:t>.</a:t>
                      </a:r>
                      <a:endParaRPr sz="1000">
                        <a:solidFill>
                          <a:schemeClr val="dk1"/>
                        </a:solidFill>
                        <a:latin typeface="Fira Sans Medium"/>
                        <a:ea typeface="Fira Sans Medium"/>
                        <a:cs typeface="Fira Sans Medium"/>
                        <a:sym typeface="Fira Sans Medium"/>
                      </a:endParaRPr>
                    </a:p>
                    <a:p>
                      <a:pPr indent="0" lvl="0" marL="0" rtl="0" algn="ctr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000">
                          <a:solidFill>
                            <a:schemeClr val="dk1"/>
                          </a:solidFill>
                          <a:latin typeface="Fira Sans Medium"/>
                          <a:ea typeface="Fira Sans Medium"/>
                          <a:cs typeface="Fira Sans Medium"/>
                          <a:sym typeface="Fira Sans Medium"/>
                        </a:rPr>
                        <a:t>.</a:t>
                      </a:r>
                      <a:endParaRPr sz="1000">
                        <a:solidFill>
                          <a:schemeClr val="dk1"/>
                        </a:solidFill>
                        <a:latin typeface="Fira Sans Medium"/>
                        <a:ea typeface="Fira Sans Medium"/>
                        <a:cs typeface="Fira Sans Medium"/>
                        <a:sym typeface="Fira Sans Medium"/>
                      </a:endParaRPr>
                    </a:p>
                    <a:p>
                      <a:pPr indent="0" lvl="0" marL="0" rtl="0" algn="ctr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000">
                          <a:solidFill>
                            <a:schemeClr val="dk1"/>
                          </a:solidFill>
                          <a:latin typeface="Fira Sans Medium"/>
                          <a:ea typeface="Fira Sans Medium"/>
                          <a:cs typeface="Fira Sans Medium"/>
                          <a:sym typeface="Fira Sans Medium"/>
                        </a:rPr>
                        <a:t>.</a:t>
                      </a:r>
                      <a:endParaRPr sz="1000">
                        <a:latin typeface="Fira Sans Medium"/>
                        <a:ea typeface="Fira Sans Medium"/>
                        <a:cs typeface="Fira Sans Medium"/>
                        <a:sym typeface="Fira Sans Medium"/>
                      </a:endParaRPr>
                    </a:p>
                  </a:txBody>
                  <a:tcPr marT="91425" marB="91425" marR="91425" marL="91425" anchor="ctr"/>
                </a:tc>
              </a:tr>
              <a:tr h="514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000">
                          <a:solidFill>
                            <a:schemeClr val="dk1"/>
                          </a:solidFill>
                          <a:latin typeface="Fira Sans Medium"/>
                          <a:ea typeface="Fira Sans Medium"/>
                          <a:cs typeface="Fira Sans Medium"/>
                          <a:sym typeface="Fira Sans Medium"/>
                        </a:rPr>
                        <a:t>HK$500</a:t>
                      </a:r>
                      <a:endParaRPr sz="1000">
                        <a:solidFill>
                          <a:schemeClr val="dk1"/>
                        </a:solidFill>
                        <a:latin typeface="Fira Sans Medium"/>
                        <a:ea typeface="Fira Sans Medium"/>
                        <a:cs typeface="Fira Sans Medium"/>
                        <a:sym typeface="Fira Sans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>
                          <a:latin typeface="Fira Sans Medium"/>
                          <a:ea typeface="Fira Sans Medium"/>
                          <a:cs typeface="Fira Sans Medium"/>
                          <a:sym typeface="Fira Sans Medium"/>
                        </a:rPr>
                        <a:t>800</a:t>
                      </a:r>
                      <a:endParaRPr sz="1000">
                        <a:latin typeface="Fira Sans Medium"/>
                        <a:ea typeface="Fira Sans Medium"/>
                        <a:cs typeface="Fira Sans Medium"/>
                        <a:sym typeface="Fira Sans Medium"/>
                      </a:endParaRPr>
                    </a:p>
                  </a:txBody>
                  <a:tcPr marT="91425" marB="91425" marR="91425" marL="91425" anchor="ctr"/>
                </a:tc>
              </a:tr>
              <a:tr h="514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000">
                          <a:solidFill>
                            <a:schemeClr val="dk1"/>
                          </a:solidFill>
                          <a:latin typeface="Fira Sans Medium"/>
                          <a:ea typeface="Fira Sans Medium"/>
                          <a:cs typeface="Fira Sans Medium"/>
                          <a:sym typeface="Fira Sans Medium"/>
                        </a:rPr>
                        <a:t>HK$1000</a:t>
                      </a:r>
                      <a:endParaRPr sz="1000">
                        <a:solidFill>
                          <a:schemeClr val="dk1"/>
                        </a:solidFill>
                        <a:latin typeface="Fira Sans Medium"/>
                        <a:ea typeface="Fira Sans Medium"/>
                        <a:cs typeface="Fira Sans Medium"/>
                        <a:sym typeface="Fira Sans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>
                          <a:latin typeface="Fira Sans Medium"/>
                          <a:ea typeface="Fira Sans Medium"/>
                          <a:cs typeface="Fira Sans Medium"/>
                          <a:sym typeface="Fira Sans Medium"/>
                        </a:rPr>
                        <a:t>800</a:t>
                      </a:r>
                      <a:endParaRPr sz="1000">
                        <a:latin typeface="Fira Sans Medium"/>
                        <a:ea typeface="Fira Sans Medium"/>
                        <a:cs typeface="Fira Sans Medium"/>
                        <a:sym typeface="Fira Sans Medium"/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graphicFrame>
        <p:nvGraphicFramePr>
          <p:cNvPr id="1904" name="Google Shape;1904;p42"/>
          <p:cNvGraphicFramePr/>
          <p:nvPr/>
        </p:nvGraphicFramePr>
        <p:xfrm>
          <a:off x="6982700" y="15448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{64198435-950B-4F08-91D4-1557AB17CA23}</a:tableStyleId>
              </a:tblPr>
              <a:tblGrid>
                <a:gridCol w="729000"/>
                <a:gridCol w="729000"/>
              </a:tblGrid>
              <a:tr h="514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>
                          <a:solidFill>
                            <a:schemeClr val="dk1"/>
                          </a:solidFill>
                          <a:latin typeface="Fira Sans Medium"/>
                          <a:ea typeface="Fira Sans Medium"/>
                          <a:cs typeface="Fira Sans Medium"/>
                          <a:sym typeface="Fira Sans Medium"/>
                        </a:rPr>
                        <a:t>NT$100</a:t>
                      </a:r>
                      <a:endParaRPr sz="1000">
                        <a:latin typeface="Fira Sans Medium"/>
                        <a:ea typeface="Fira Sans Medium"/>
                        <a:cs typeface="Fira Sans Medium"/>
                        <a:sym typeface="Fira Sans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>
                          <a:latin typeface="Fira Sans Medium"/>
                          <a:ea typeface="Fira Sans Medium"/>
                          <a:cs typeface="Fira Sans Medium"/>
                          <a:sym typeface="Fira Sans Medium"/>
                        </a:rPr>
                        <a:t>800</a:t>
                      </a:r>
                      <a:endParaRPr sz="1000">
                        <a:latin typeface="Fira Sans Medium"/>
                        <a:ea typeface="Fira Sans Medium"/>
                        <a:cs typeface="Fira Sans Medium"/>
                        <a:sym typeface="Fira Sans Medium"/>
                      </a:endParaRPr>
                    </a:p>
                  </a:txBody>
                  <a:tcPr marT="91425" marB="91425" marR="91425" marL="91425" anchor="ctr"/>
                </a:tc>
              </a:tr>
              <a:tr h="514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>
                          <a:solidFill>
                            <a:schemeClr val="dk1"/>
                          </a:solidFill>
                          <a:latin typeface="Fira Sans Medium"/>
                          <a:ea typeface="Fira Sans Medium"/>
                          <a:cs typeface="Fira Sans Medium"/>
                          <a:sym typeface="Fira Sans Medium"/>
                        </a:rPr>
                        <a:t>NT$500</a:t>
                      </a:r>
                      <a:endParaRPr sz="1000">
                        <a:latin typeface="Fira Sans Medium"/>
                        <a:ea typeface="Fira Sans Medium"/>
                        <a:cs typeface="Fira Sans Medium"/>
                        <a:sym typeface="Fira Sans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>
                          <a:latin typeface="Fira Sans Medium"/>
                          <a:ea typeface="Fira Sans Medium"/>
                          <a:cs typeface="Fira Sans Medium"/>
                          <a:sym typeface="Fira Sans Medium"/>
                        </a:rPr>
                        <a:t>800</a:t>
                      </a:r>
                      <a:endParaRPr sz="1000">
                        <a:latin typeface="Fira Sans Medium"/>
                        <a:ea typeface="Fira Sans Medium"/>
                        <a:cs typeface="Fira Sans Medium"/>
                        <a:sym typeface="Fira Sans Medium"/>
                      </a:endParaRPr>
                    </a:p>
                  </a:txBody>
                  <a:tcPr marT="91425" marB="91425" marR="91425" marL="91425" anchor="ctr"/>
                </a:tc>
              </a:tr>
              <a:tr h="514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>
                          <a:solidFill>
                            <a:schemeClr val="dk1"/>
                          </a:solidFill>
                          <a:latin typeface="Fira Sans Medium"/>
                          <a:ea typeface="Fira Sans Medium"/>
                          <a:cs typeface="Fira Sans Medium"/>
                          <a:sym typeface="Fira Sans Medium"/>
                        </a:rPr>
                        <a:t>- - -</a:t>
                      </a:r>
                      <a:endParaRPr sz="1000">
                        <a:latin typeface="Fira Sans Medium"/>
                        <a:ea typeface="Fira Sans Medium"/>
                        <a:cs typeface="Fira Sans Medium"/>
                        <a:sym typeface="Fira Sans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000">
                          <a:solidFill>
                            <a:schemeClr val="dk1"/>
                          </a:solidFill>
                          <a:latin typeface="Fira Sans Medium"/>
                          <a:ea typeface="Fira Sans Medium"/>
                          <a:cs typeface="Fira Sans Medium"/>
                          <a:sym typeface="Fira Sans Medium"/>
                        </a:rPr>
                        <a:t>- - -</a:t>
                      </a:r>
                      <a:endParaRPr sz="1000">
                        <a:latin typeface="Fira Sans Medium"/>
                        <a:ea typeface="Fira Sans Medium"/>
                        <a:cs typeface="Fira Sans Medium"/>
                        <a:sym typeface="Fira Sans Medium"/>
                      </a:endParaRPr>
                    </a:p>
                  </a:txBody>
                  <a:tcPr marT="91425" marB="91425" marR="91425" marL="91425" anchor="ctr"/>
                </a:tc>
              </a:tr>
              <a:tr h="514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>
                          <a:solidFill>
                            <a:schemeClr val="dk1"/>
                          </a:solidFill>
                          <a:latin typeface="Fira Sans Medium"/>
                          <a:ea typeface="Fira Sans Medium"/>
                          <a:cs typeface="Fira Sans Medium"/>
                          <a:sym typeface="Fira Sans Medium"/>
                        </a:rPr>
                        <a:t>- - -</a:t>
                      </a:r>
                      <a:endParaRPr sz="1000">
                        <a:latin typeface="Fira Sans Medium"/>
                        <a:ea typeface="Fira Sans Medium"/>
                        <a:cs typeface="Fira Sans Medium"/>
                        <a:sym typeface="Fira Sans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000">
                          <a:solidFill>
                            <a:schemeClr val="dk1"/>
                          </a:solidFill>
                          <a:latin typeface="Fira Sans Medium"/>
                          <a:ea typeface="Fira Sans Medium"/>
                          <a:cs typeface="Fira Sans Medium"/>
                          <a:sym typeface="Fira Sans Medium"/>
                        </a:rPr>
                        <a:t>- - -</a:t>
                      </a:r>
                      <a:endParaRPr sz="1000">
                        <a:latin typeface="Fira Sans Medium"/>
                        <a:ea typeface="Fira Sans Medium"/>
                        <a:cs typeface="Fira Sans Medium"/>
                        <a:sym typeface="Fira Sans Medium"/>
                      </a:endParaRPr>
                    </a:p>
                  </a:txBody>
                  <a:tcPr marT="91425" marB="91425" marR="91425" marL="91425" anchor="ctr"/>
                </a:tc>
              </a:tr>
              <a:tr h="514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>
                          <a:solidFill>
                            <a:schemeClr val="dk1"/>
                          </a:solidFill>
                          <a:latin typeface="Fira Sans Medium"/>
                          <a:ea typeface="Fira Sans Medium"/>
                          <a:cs typeface="Fira Sans Medium"/>
                          <a:sym typeface="Fira Sans Medium"/>
                        </a:rPr>
                        <a:t>NT$1000</a:t>
                      </a:r>
                      <a:endParaRPr sz="1000">
                        <a:latin typeface="Fira Sans Medium"/>
                        <a:ea typeface="Fira Sans Medium"/>
                        <a:cs typeface="Fira Sans Medium"/>
                        <a:sym typeface="Fira Sans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>
                          <a:latin typeface="Fira Sans Medium"/>
                          <a:ea typeface="Fira Sans Medium"/>
                          <a:cs typeface="Fira Sans Medium"/>
                          <a:sym typeface="Fira Sans Medium"/>
                        </a:rPr>
                        <a:t>800</a:t>
                      </a:r>
                      <a:endParaRPr sz="1000">
                        <a:latin typeface="Fira Sans Medium"/>
                        <a:ea typeface="Fira Sans Medium"/>
                        <a:cs typeface="Fira Sans Medium"/>
                        <a:sym typeface="Fira Sans Medium"/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1905" name="Google Shape;1905;p42"/>
          <p:cNvSpPr txBox="1"/>
          <p:nvPr/>
        </p:nvSpPr>
        <p:spPr>
          <a:xfrm>
            <a:off x="602600" y="664225"/>
            <a:ext cx="5121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100">
                <a:solidFill>
                  <a:schemeClr val="dk1"/>
                </a:solidFill>
              </a:rPr>
              <a:t>△</a:t>
            </a:r>
            <a:r>
              <a:rPr b="1" lang="zh-TW" sz="1100"/>
              <a:t>每組資料約介於800~1200張</a:t>
            </a:r>
            <a:endParaRPr b="1"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100"/>
              <a:t>△每組資料以8:2比例切割為train, val</a:t>
            </a:r>
            <a:endParaRPr b="1" sz="11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9" name="Shape 1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0" name="Google Shape;1910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801172">
            <a:off x="3200025" y="2543021"/>
            <a:ext cx="1780300" cy="1629933"/>
          </a:xfrm>
          <a:prstGeom prst="rect">
            <a:avLst/>
          </a:prstGeom>
          <a:noFill/>
          <a:ln cap="flat" cmpd="sng" w="38100">
            <a:solidFill>
              <a:srgbClr val="4A86E8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1270000" sx="120000" kx="-800311" rotWithShape="0" algn="bl" dir="6000000" dist="190500" sy="120000">
              <a:srgbClr val="000000">
                <a:alpha val="34900"/>
              </a:srgbClr>
            </a:outerShdw>
          </a:effectLst>
        </p:spPr>
      </p:pic>
      <p:pic>
        <p:nvPicPr>
          <p:cNvPr id="1911" name="Google Shape;1911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4535844">
            <a:off x="7182476" y="3297799"/>
            <a:ext cx="1667497" cy="166745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912" name="Google Shape;1912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850896">
            <a:off x="5030637" y="3515188"/>
            <a:ext cx="1615424" cy="1615424"/>
          </a:xfrm>
          <a:prstGeom prst="rect">
            <a:avLst/>
          </a:prstGeom>
          <a:noFill/>
          <a:ln cap="flat" cmpd="sng" w="38100">
            <a:solidFill>
              <a:srgbClr val="80808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913" name="Google Shape;1913;p43"/>
          <p:cNvSpPr txBox="1"/>
          <p:nvPr>
            <p:ph idx="1" type="body"/>
          </p:nvPr>
        </p:nvSpPr>
        <p:spPr>
          <a:xfrm>
            <a:off x="242647" y="254632"/>
            <a:ext cx="8679898" cy="54318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100"/>
              <a:buNone/>
            </a:pPr>
            <a:r>
              <a:rPr b="1" lang="zh-TW" sz="2800"/>
              <a:t>資料集展示</a:t>
            </a:r>
            <a:endParaRPr b="1" sz="2800"/>
          </a:p>
        </p:txBody>
      </p:sp>
      <p:sp>
        <p:nvSpPr>
          <p:cNvPr id="1914" name="Google Shape;1914;p43"/>
          <p:cNvSpPr/>
          <p:nvPr/>
        </p:nvSpPr>
        <p:spPr>
          <a:xfrm flipH="1" rot="433943">
            <a:off x="661819" y="2595617"/>
            <a:ext cx="1185687" cy="2250051"/>
          </a:xfrm>
          <a:custGeom>
            <a:rect b="b" l="l" r="r" t="t"/>
            <a:pathLst>
              <a:path extrusionOk="0" h="1159692" w="597083">
                <a:moveTo>
                  <a:pt x="47611" y="164963"/>
                </a:moveTo>
                <a:cubicBezTo>
                  <a:pt x="59108" y="165631"/>
                  <a:pt x="70350" y="170686"/>
                  <a:pt x="78613" y="179967"/>
                </a:cubicBezTo>
                <a:lnTo>
                  <a:pt x="220124" y="338945"/>
                </a:lnTo>
                <a:lnTo>
                  <a:pt x="384960" y="280555"/>
                </a:lnTo>
                <a:cubicBezTo>
                  <a:pt x="408387" y="272256"/>
                  <a:pt x="434105" y="284520"/>
                  <a:pt x="442403" y="307947"/>
                </a:cubicBezTo>
                <a:cubicBezTo>
                  <a:pt x="450702" y="331374"/>
                  <a:pt x="438438" y="357091"/>
                  <a:pt x="415012" y="365390"/>
                </a:cubicBezTo>
                <a:lnTo>
                  <a:pt x="219889" y="434509"/>
                </a:lnTo>
                <a:cubicBezTo>
                  <a:pt x="208176" y="438658"/>
                  <a:pt x="195890" y="437667"/>
                  <a:pt x="185495" y="432710"/>
                </a:cubicBezTo>
                <a:lnTo>
                  <a:pt x="164104" y="408958"/>
                </a:lnTo>
                <a:lnTo>
                  <a:pt x="160328" y="407131"/>
                </a:lnTo>
                <a:lnTo>
                  <a:pt x="11387" y="239806"/>
                </a:lnTo>
                <a:cubicBezTo>
                  <a:pt x="-5137" y="221243"/>
                  <a:pt x="-3484" y="192799"/>
                  <a:pt x="15080" y="176274"/>
                </a:cubicBezTo>
                <a:cubicBezTo>
                  <a:pt x="24362" y="168012"/>
                  <a:pt x="36114" y="164295"/>
                  <a:pt x="47611" y="164963"/>
                </a:cubicBezTo>
                <a:close/>
                <a:moveTo>
                  <a:pt x="428951" y="233682"/>
                </a:moveTo>
                <a:cubicBezTo>
                  <a:pt x="473735" y="249357"/>
                  <a:pt x="497332" y="298369"/>
                  <a:pt x="481657" y="343153"/>
                </a:cubicBezTo>
                <a:cubicBezTo>
                  <a:pt x="448639" y="437483"/>
                  <a:pt x="415621" y="531813"/>
                  <a:pt x="382604" y="626143"/>
                </a:cubicBezTo>
                <a:lnTo>
                  <a:pt x="366582" y="653121"/>
                </a:lnTo>
                <a:lnTo>
                  <a:pt x="371948" y="661725"/>
                </a:lnTo>
                <a:lnTo>
                  <a:pt x="396441" y="808797"/>
                </a:lnTo>
                <a:lnTo>
                  <a:pt x="396254" y="814260"/>
                </a:lnTo>
                <a:lnTo>
                  <a:pt x="402309" y="819792"/>
                </a:lnTo>
                <a:lnTo>
                  <a:pt x="526090" y="1084267"/>
                </a:lnTo>
                <a:cubicBezTo>
                  <a:pt x="538131" y="1109995"/>
                  <a:pt x="527036" y="1140615"/>
                  <a:pt x="501307" y="1152657"/>
                </a:cubicBezTo>
                <a:lnTo>
                  <a:pt x="496663" y="1154830"/>
                </a:lnTo>
                <a:cubicBezTo>
                  <a:pt x="470934" y="1166872"/>
                  <a:pt x="440315" y="1155776"/>
                  <a:pt x="428273" y="1130047"/>
                </a:cubicBezTo>
                <a:lnTo>
                  <a:pt x="304492" y="865572"/>
                </a:lnTo>
                <a:cubicBezTo>
                  <a:pt x="301482" y="859140"/>
                  <a:pt x="299918" y="852402"/>
                  <a:pt x="299666" y="845726"/>
                </a:cubicBezTo>
                <a:lnTo>
                  <a:pt x="300110" y="842894"/>
                </a:lnTo>
                <a:lnTo>
                  <a:pt x="289908" y="826538"/>
                </a:lnTo>
                <a:lnTo>
                  <a:pt x="269367" y="703194"/>
                </a:lnTo>
                <a:lnTo>
                  <a:pt x="218004" y="782191"/>
                </a:lnTo>
                <a:lnTo>
                  <a:pt x="218004" y="1028772"/>
                </a:lnTo>
                <a:cubicBezTo>
                  <a:pt x="218004" y="1058595"/>
                  <a:pt x="193827" y="1082772"/>
                  <a:pt x="164004" y="1082772"/>
                </a:cubicBezTo>
                <a:cubicBezTo>
                  <a:pt x="134181" y="1082772"/>
                  <a:pt x="110004" y="1058595"/>
                  <a:pt x="110004" y="1028772"/>
                </a:cubicBezTo>
                <a:lnTo>
                  <a:pt x="110004" y="778586"/>
                </a:lnTo>
                <a:lnTo>
                  <a:pt x="110459" y="776330"/>
                </a:lnTo>
                <a:lnTo>
                  <a:pt x="110149" y="757730"/>
                </a:lnTo>
                <a:cubicBezTo>
                  <a:pt x="111379" y="750823"/>
                  <a:pt x="113985" y="744045"/>
                  <a:pt x="118049" y="737794"/>
                </a:cubicBezTo>
                <a:lnTo>
                  <a:pt x="216650" y="586147"/>
                </a:lnTo>
                <a:lnTo>
                  <a:pt x="217408" y="585374"/>
                </a:lnTo>
                <a:lnTo>
                  <a:pt x="220428" y="569377"/>
                </a:lnTo>
                <a:lnTo>
                  <a:pt x="261754" y="451312"/>
                </a:lnTo>
                <a:lnTo>
                  <a:pt x="414296" y="397276"/>
                </a:lnTo>
                <a:cubicBezTo>
                  <a:pt x="454123" y="383168"/>
                  <a:pt x="474971" y="339446"/>
                  <a:pt x="460865" y="299620"/>
                </a:cubicBezTo>
                <a:cubicBezTo>
                  <a:pt x="446757" y="259793"/>
                  <a:pt x="403034" y="238945"/>
                  <a:pt x="363209" y="253052"/>
                </a:cubicBezTo>
                <a:lnTo>
                  <a:pt x="332902" y="263789"/>
                </a:lnTo>
                <a:lnTo>
                  <a:pt x="336901" y="257054"/>
                </a:lnTo>
                <a:cubicBezTo>
                  <a:pt x="359398" y="232260"/>
                  <a:pt x="395363" y="221926"/>
                  <a:pt x="428951" y="233682"/>
                </a:cubicBezTo>
                <a:close/>
                <a:moveTo>
                  <a:pt x="191979" y="95591"/>
                </a:moveTo>
                <a:cubicBezTo>
                  <a:pt x="203011" y="98899"/>
                  <a:pt x="212781" y="106414"/>
                  <a:pt x="218674" y="117354"/>
                </a:cubicBezTo>
                <a:lnTo>
                  <a:pt x="309401" y="285777"/>
                </a:lnTo>
                <a:lnTo>
                  <a:pt x="309770" y="289402"/>
                </a:lnTo>
                <a:lnTo>
                  <a:pt x="222763" y="314716"/>
                </a:lnTo>
                <a:lnTo>
                  <a:pt x="139439" y="160037"/>
                </a:lnTo>
                <a:cubicBezTo>
                  <a:pt x="127652" y="138156"/>
                  <a:pt x="135835" y="110864"/>
                  <a:pt x="157715" y="99078"/>
                </a:cubicBezTo>
                <a:cubicBezTo>
                  <a:pt x="168655" y="93184"/>
                  <a:pt x="180949" y="92283"/>
                  <a:pt x="191979" y="95591"/>
                </a:cubicBezTo>
                <a:close/>
                <a:moveTo>
                  <a:pt x="508693" y="3364"/>
                </a:moveTo>
                <a:cubicBezTo>
                  <a:pt x="570907" y="18620"/>
                  <a:pt x="608975" y="81422"/>
                  <a:pt x="593719" y="143636"/>
                </a:cubicBezTo>
                <a:cubicBezTo>
                  <a:pt x="578463" y="205850"/>
                  <a:pt x="515661" y="243917"/>
                  <a:pt x="453448" y="228662"/>
                </a:cubicBezTo>
                <a:cubicBezTo>
                  <a:pt x="391234" y="213406"/>
                  <a:pt x="353166" y="150604"/>
                  <a:pt x="368422" y="88390"/>
                </a:cubicBezTo>
                <a:cubicBezTo>
                  <a:pt x="383677" y="26176"/>
                  <a:pt x="446479" y="-11891"/>
                  <a:pt x="508693" y="336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5" name="Google Shape;1915;p43"/>
          <p:cNvSpPr/>
          <p:nvPr/>
        </p:nvSpPr>
        <p:spPr>
          <a:xfrm flipH="1" rot="3643485">
            <a:off x="3138581" y="1432102"/>
            <a:ext cx="1999954" cy="930364"/>
          </a:xfrm>
          <a:custGeom>
            <a:rect b="b" l="l" r="r" t="t"/>
            <a:pathLst>
              <a:path extrusionOk="0" h="2423436" w="5286428">
                <a:moveTo>
                  <a:pt x="3983468" y="488159"/>
                </a:moveTo>
                <a:cubicBezTo>
                  <a:pt x="3967091" y="455552"/>
                  <a:pt x="3943307" y="426029"/>
                  <a:pt x="3912464" y="402272"/>
                </a:cubicBezTo>
                <a:cubicBezTo>
                  <a:pt x="3802801" y="317807"/>
                  <a:pt x="3645426" y="338233"/>
                  <a:pt x="3560961" y="447897"/>
                </a:cubicBezTo>
                <a:lnTo>
                  <a:pt x="3058909" y="1099716"/>
                </a:lnTo>
                <a:cubicBezTo>
                  <a:pt x="3016675" y="1154549"/>
                  <a:pt x="3000665" y="1221308"/>
                  <a:pt x="3008921" y="1284917"/>
                </a:cubicBezTo>
                <a:lnTo>
                  <a:pt x="3016713" y="1308331"/>
                </a:lnTo>
                <a:lnTo>
                  <a:pt x="3015656" y="1352485"/>
                </a:lnTo>
                <a:lnTo>
                  <a:pt x="3175556" y="2255341"/>
                </a:lnTo>
                <a:cubicBezTo>
                  <a:pt x="3195160" y="2366042"/>
                  <a:pt x="3300795" y="2439889"/>
                  <a:pt x="3411496" y="2420283"/>
                </a:cubicBezTo>
                <a:cubicBezTo>
                  <a:pt x="3522194" y="2400678"/>
                  <a:pt x="3596042" y="2295044"/>
                  <a:pt x="3576437" y="2184345"/>
                </a:cubicBezTo>
                <a:lnTo>
                  <a:pt x="3441285" y="1421218"/>
                </a:lnTo>
                <a:lnTo>
                  <a:pt x="3456036" y="1405598"/>
                </a:lnTo>
                <a:lnTo>
                  <a:pt x="3958088" y="753778"/>
                </a:lnTo>
                <a:cubicBezTo>
                  <a:pt x="3979204" y="726361"/>
                  <a:pt x="3993766" y="695964"/>
                  <a:pt x="4002016" y="664470"/>
                </a:cubicBezTo>
                <a:cubicBezTo>
                  <a:pt x="4008202" y="640847"/>
                  <a:pt x="4010839" y="616609"/>
                  <a:pt x="4010030" y="592549"/>
                </a:cubicBezTo>
                <a:cubicBezTo>
                  <a:pt x="4008815" y="556457"/>
                  <a:pt x="3999846" y="520766"/>
                  <a:pt x="3983468" y="488159"/>
                </a:cubicBezTo>
                <a:close/>
                <a:moveTo>
                  <a:pt x="4170030" y="419181"/>
                </a:moveTo>
                <a:cubicBezTo>
                  <a:pt x="4110593" y="282820"/>
                  <a:pt x="3973894" y="188175"/>
                  <a:pt x="3815793" y="189898"/>
                </a:cubicBezTo>
                <a:lnTo>
                  <a:pt x="2483738" y="204436"/>
                </a:lnTo>
                <a:lnTo>
                  <a:pt x="2379630" y="226640"/>
                </a:lnTo>
                <a:lnTo>
                  <a:pt x="2377740" y="248749"/>
                </a:lnTo>
                <a:lnTo>
                  <a:pt x="2364284" y="227803"/>
                </a:lnTo>
                <a:lnTo>
                  <a:pt x="2297355" y="306568"/>
                </a:lnTo>
                <a:lnTo>
                  <a:pt x="2253459" y="296426"/>
                </a:lnTo>
                <a:lnTo>
                  <a:pt x="1600064" y="405573"/>
                </a:lnTo>
                <a:cubicBezTo>
                  <a:pt x="1592502" y="408459"/>
                  <a:pt x="1584940" y="411349"/>
                  <a:pt x="1577377" y="414238"/>
                </a:cubicBezTo>
                <a:lnTo>
                  <a:pt x="1545396" y="396768"/>
                </a:lnTo>
                <a:lnTo>
                  <a:pt x="255440" y="257952"/>
                </a:lnTo>
                <a:cubicBezTo>
                  <a:pt x="129955" y="244451"/>
                  <a:pt x="17273" y="335231"/>
                  <a:pt x="3767" y="460722"/>
                </a:cubicBezTo>
                <a:lnTo>
                  <a:pt x="1331" y="483373"/>
                </a:lnTo>
                <a:cubicBezTo>
                  <a:pt x="-12174" y="608863"/>
                  <a:pt x="78612" y="721541"/>
                  <a:pt x="204102" y="735045"/>
                </a:cubicBezTo>
                <a:lnTo>
                  <a:pt x="1494058" y="873863"/>
                </a:lnTo>
                <a:cubicBezTo>
                  <a:pt x="1525430" y="877235"/>
                  <a:pt x="1556002" y="874092"/>
                  <a:pt x="1584423" y="865525"/>
                </a:cubicBezTo>
                <a:lnTo>
                  <a:pt x="1595683" y="859575"/>
                </a:lnTo>
                <a:lnTo>
                  <a:pt x="1679130" y="878863"/>
                </a:lnTo>
                <a:lnTo>
                  <a:pt x="2227107" y="787324"/>
                </a:lnTo>
                <a:lnTo>
                  <a:pt x="1969185" y="1117092"/>
                </a:lnTo>
                <a:lnTo>
                  <a:pt x="932923" y="1472666"/>
                </a:lnTo>
                <a:cubicBezTo>
                  <a:pt x="807591" y="1515671"/>
                  <a:pt x="740851" y="1652141"/>
                  <a:pt x="783856" y="1777471"/>
                </a:cubicBezTo>
                <a:cubicBezTo>
                  <a:pt x="826861" y="1902804"/>
                  <a:pt x="963332" y="1969545"/>
                  <a:pt x="1088661" y="1926538"/>
                </a:cubicBezTo>
                <a:lnTo>
                  <a:pt x="2140074" y="1565766"/>
                </a:lnTo>
                <a:cubicBezTo>
                  <a:pt x="2143016" y="1564043"/>
                  <a:pt x="2145958" y="1562324"/>
                  <a:pt x="2148899" y="1560601"/>
                </a:cubicBezTo>
                <a:cubicBezTo>
                  <a:pt x="2175104" y="1552092"/>
                  <a:pt x="2201309" y="1543589"/>
                  <a:pt x="2227514" y="1535084"/>
                </a:cubicBezTo>
                <a:cubicBezTo>
                  <a:pt x="2254766" y="1519953"/>
                  <a:pt x="2279493" y="1499228"/>
                  <a:pt x="2299902" y="1473133"/>
                </a:cubicBezTo>
                <a:lnTo>
                  <a:pt x="2696870" y="965575"/>
                </a:lnTo>
                <a:lnTo>
                  <a:pt x="3047815" y="961742"/>
                </a:lnTo>
                <a:lnTo>
                  <a:pt x="3492182" y="396482"/>
                </a:lnTo>
                <a:cubicBezTo>
                  <a:pt x="3608201" y="248897"/>
                  <a:pt x="3821889" y="223314"/>
                  <a:pt x="3969472" y="339323"/>
                </a:cubicBezTo>
                <a:cubicBezTo>
                  <a:pt x="4117056" y="455344"/>
                  <a:pt x="4142639" y="669033"/>
                  <a:pt x="4026625" y="816609"/>
                </a:cubicBezTo>
                <a:lnTo>
                  <a:pt x="3938334" y="928914"/>
                </a:lnTo>
                <a:lnTo>
                  <a:pt x="3972369" y="921658"/>
                </a:lnTo>
                <a:cubicBezTo>
                  <a:pt x="4091682" y="869647"/>
                  <a:pt x="4179056" y="758489"/>
                  <a:pt x="4197881" y="625599"/>
                </a:cubicBezTo>
                <a:cubicBezTo>
                  <a:pt x="4200570" y="606614"/>
                  <a:pt x="4201861" y="587186"/>
                  <a:pt x="4201645" y="567423"/>
                </a:cubicBezTo>
                <a:cubicBezTo>
                  <a:pt x="4201071" y="514723"/>
                  <a:pt x="4189843" y="464635"/>
                  <a:pt x="4170030" y="419181"/>
                </a:cubicBezTo>
                <a:close/>
                <a:moveTo>
                  <a:pt x="5221384" y="264694"/>
                </a:moveTo>
                <a:cubicBezTo>
                  <a:pt x="5140792" y="120222"/>
                  <a:pt x="4992212" y="17060"/>
                  <a:pt x="4814977" y="1904"/>
                </a:cubicBezTo>
                <a:cubicBezTo>
                  <a:pt x="4531406" y="-22349"/>
                  <a:pt x="4281864" y="187877"/>
                  <a:pt x="4257612" y="471443"/>
                </a:cubicBezTo>
                <a:cubicBezTo>
                  <a:pt x="4233362" y="755019"/>
                  <a:pt x="4443584" y="1004564"/>
                  <a:pt x="4727158" y="1028814"/>
                </a:cubicBezTo>
                <a:cubicBezTo>
                  <a:pt x="5010729" y="1053068"/>
                  <a:pt x="5260270" y="842845"/>
                  <a:pt x="5284525" y="559272"/>
                </a:cubicBezTo>
                <a:cubicBezTo>
                  <a:pt x="5293618" y="452932"/>
                  <a:pt x="5269739" y="351377"/>
                  <a:pt x="5221384" y="26469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16" name="Google Shape;1916;p4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891983">
            <a:off x="1512636" y="996537"/>
            <a:ext cx="1758074" cy="1602608"/>
          </a:xfrm>
          <a:prstGeom prst="rect">
            <a:avLst/>
          </a:prstGeom>
          <a:noFill/>
          <a:ln cap="flat" cmpd="sng" w="38100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917" name="Google Shape;1917;p4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-1573168">
            <a:off x="5627801" y="1266926"/>
            <a:ext cx="1861697" cy="1753976"/>
          </a:xfrm>
          <a:prstGeom prst="rect">
            <a:avLst/>
          </a:prstGeom>
          <a:noFill/>
          <a:ln cap="flat" cmpd="sng" w="38100">
            <a:solidFill>
              <a:srgbClr val="9900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ontents Slide Master">
  <a:themeElements>
    <a:clrScheme name="ALL PPT-BALLOON DOLLAR">
      <a:dk1>
        <a:srgbClr val="000000"/>
      </a:dk1>
      <a:lt1>
        <a:srgbClr val="FFFFFF"/>
      </a:lt1>
      <a:dk2>
        <a:srgbClr val="44546A"/>
      </a:dk2>
      <a:lt2>
        <a:srgbClr val="CBCBCB"/>
      </a:lt2>
      <a:accent1>
        <a:srgbClr val="B1D9C7"/>
      </a:accent1>
      <a:accent2>
        <a:srgbClr val="62C1C5"/>
      </a:accent2>
      <a:accent3>
        <a:srgbClr val="FDD247"/>
      </a:accent3>
      <a:accent4>
        <a:srgbClr val="F7A60B"/>
      </a:accent4>
      <a:accent5>
        <a:srgbClr val="576868"/>
      </a:accent5>
      <a:accent6>
        <a:srgbClr val="CBCBCB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